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93" r:id="rId4"/>
    <p:sldMasterId id="2147483718" r:id="rId5"/>
  </p:sldMasterIdLst>
  <p:notesMasterIdLst>
    <p:notesMasterId r:id="rId18"/>
  </p:notesMasterIdLst>
  <p:handoutMasterIdLst>
    <p:handoutMasterId r:id="rId19"/>
  </p:handoutMasterIdLst>
  <p:sldIdLst>
    <p:sldId id="256" r:id="rId6"/>
    <p:sldId id="257" r:id="rId7"/>
    <p:sldId id="301" r:id="rId8"/>
    <p:sldId id="302" r:id="rId9"/>
    <p:sldId id="297" r:id="rId10"/>
    <p:sldId id="303" r:id="rId11"/>
    <p:sldId id="304" r:id="rId12"/>
    <p:sldId id="305" r:id="rId13"/>
    <p:sldId id="298" r:id="rId14"/>
    <p:sldId id="299" r:id="rId15"/>
    <p:sldId id="300" r:id="rId16"/>
    <p:sldId id="271" r:id="rId17"/>
  </p:sldIdLst>
  <p:sldSz cx="12188825" cy="6858000"/>
  <p:notesSz cx="6858000" cy="9144000"/>
  <p:embeddedFontLst>
    <p:embeddedFont>
      <p:font typeface="Segoe" pitchFamily="34" charset="0"/>
      <p:regular r:id="rId20"/>
      <p:bold r:id="rId21"/>
      <p:italic r:id="rId22"/>
      <p:boldItalic r:id="rId23"/>
    </p:embeddedFont>
    <p:embeddedFont>
      <p:font typeface="Consolas" pitchFamily="49" charset="0"/>
      <p:regular r:id="rId24"/>
      <p:bold r:id="rId25"/>
      <p:italic r:id="rId26"/>
      <p:boldItalic r:id="rId27"/>
    </p:embeddedFont>
    <p:embeddedFont>
      <p:font typeface="Segoe Semibold" pitchFamily="34" charset="0"/>
      <p:bold r:id="rId28"/>
      <p:boldItalic r:id="rId29"/>
    </p:embeddedFont>
    <p:embeddedFont>
      <p:font typeface="Segoe UI" pitchFamily="34" charset="0"/>
      <p:regular r:id="rId30"/>
      <p:bold r:id="rId31"/>
      <p:italic r:id="rId32"/>
      <p:boldItalic r:id="rId33"/>
    </p:embeddedFont>
  </p:embeddedFontLst>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1F7AA"/>
    <a:srgbClr val="292929"/>
    <a:srgbClr val="F36D43"/>
    <a:srgbClr val="FFFFFF"/>
    <a:srgbClr val="000000"/>
    <a:srgbClr val="333333"/>
    <a:srgbClr val="F8F57B"/>
    <a:srgbClr val="F6AE1E"/>
    <a:srgbClr val="FF0066"/>
    <a:srgbClr val="F3AF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62" autoAdjust="0"/>
    <p:restoredTop sz="60360" autoAdjust="0"/>
  </p:normalViewPr>
  <p:slideViewPr>
    <p:cSldViewPr>
      <p:cViewPr>
        <p:scale>
          <a:sx n="87" d="100"/>
          <a:sy n="87" d="100"/>
        </p:scale>
        <p:origin x="-150" y="-72"/>
      </p:cViewPr>
      <p:guideLst>
        <p:guide orient="horz" pos="144"/>
        <p:guide orient="horz" pos="1200"/>
        <p:guide orient="horz" pos="2736"/>
        <p:guide orient="horz" pos="4176"/>
        <p:guide orient="horz" pos="1488"/>
        <p:guide orient="horz" pos="912"/>
        <p:guide pos="3839"/>
        <p:guide pos="327"/>
        <p:guide pos="1190"/>
        <p:guide pos="7350"/>
        <p:guide pos="7063"/>
        <p:guide pos="611"/>
      </p:guideLst>
    </p:cSldViewPr>
  </p:slideViewPr>
  <p:outlineViewPr>
    <p:cViewPr>
      <p:scale>
        <a:sx n="33" d="100"/>
        <a:sy n="33" d="100"/>
      </p:scale>
      <p:origin x="0" y="3018"/>
    </p:cViewPr>
  </p:outlineViewPr>
  <p:notesTextViewPr>
    <p:cViewPr>
      <p:scale>
        <a:sx n="100" d="100"/>
        <a:sy n="100" d="100"/>
      </p:scale>
      <p:origin x="0" y="0"/>
    </p:cViewPr>
  </p:notesTextViewPr>
  <p:sorterViewPr>
    <p:cViewPr>
      <p:scale>
        <a:sx n="100" d="100"/>
        <a:sy n="100" d="100"/>
      </p:scale>
      <p:origin x="0" y="0"/>
    </p:cViewPr>
  </p:sorterViewPr>
  <p:notesViewPr>
    <p:cSldViewPr showGuides="1">
      <p:cViewPr varScale="1">
        <p:scale>
          <a:sx n="95" d="100"/>
          <a:sy n="95" d="100"/>
        </p:scale>
        <p:origin x="-2622"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6.fntdata"/><Relationship Id="rId33" Type="http://schemas.openxmlformats.org/officeDocument/2006/relationships/font" Target="fonts/font14.fntdata"/><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handoutMaster" Target="handoutMasters/handoutMaster1.xml"/><Relationship Id="rId31" Type="http://schemas.openxmlformats.org/officeDocument/2006/relationships/font" Target="fonts/font12.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err="1" smtClean="0">
                <a:latin typeface="Segoe" pitchFamily="34" charset="0"/>
              </a:rPr>
              <a:t>TechReady</a:t>
            </a:r>
            <a:r>
              <a:rPr lang="en-US" dirty="0" smtClean="0">
                <a:latin typeface="Segoe" pitchFamily="34" charset="0"/>
              </a:rPr>
              <a:t> 14</a:t>
            </a:r>
            <a:endParaRPr lang="en-US" dirty="0">
              <a:latin typeface="Segoe"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pitchFamily="34" charset="0"/>
              </a:rPr>
              <a:pPr/>
              <a:t>2/1/2012</a:t>
            </a:fld>
            <a:endParaRPr lang="en-US" dirty="0">
              <a:latin typeface="Segoe"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pitchFamily="34" charset="0"/>
              </a:rPr>
              <a:t>© 2012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pitchFamily="34" charset="0"/>
              </a:rPr>
            </a:br>
            <a:r>
              <a:rPr lang="en-US" sz="500" dirty="0" smtClean="0">
                <a:solidFill>
                  <a:srgbClr val="000000"/>
                </a:solidFill>
                <a:latin typeface="Segoe"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pitchFamily="34" charset="0"/>
              </a:rPr>
              <a:pPr/>
              <a:t>‹#›</a:t>
            </a:fld>
            <a:endParaRPr lang="en-US" dirty="0">
              <a:latin typeface="Segoe" pitchFamily="34" charset="0"/>
            </a:endParaRPr>
          </a:p>
        </p:txBody>
      </p:sp>
    </p:spTree>
    <p:extLst>
      <p:ext uri="{BB962C8B-B14F-4D97-AF65-F5344CB8AC3E}">
        <p14:creationId xmlns:p14="http://schemas.microsoft.com/office/powerpoint/2010/main" val="120796643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jpeg>
</file>

<file path=ppt/media/image13.png>
</file>

<file path=ppt/media/image14.jpeg>
</file>

<file path=ppt/media/image15.jpeg>
</file>

<file path=ppt/media/image16.png>
</file>

<file path=ppt/media/image17.png>
</file>

<file path=ppt/media/image18.png>
</file>

<file path=ppt/media/image2.pn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pitchFamily="34" charset="0"/>
              </a:defRPr>
            </a:lvl1pPr>
          </a:lstStyle>
          <a:p>
            <a:r>
              <a:rPr lang="en-US" dirty="0" smtClean="0"/>
              <a:t>&lt;</a:t>
            </a:r>
            <a:r>
              <a:rPr lang="en-US" dirty="0" err="1" smtClean="0"/>
              <a:t>TechReady</a:t>
            </a:r>
            <a:r>
              <a:rPr lang="en-US" dirty="0" smtClean="0"/>
              <a:t> 14&gt;</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pitchFamily="34" charset="0"/>
              </a:defRPr>
            </a:lvl1pPr>
          </a:lstStyle>
          <a:p>
            <a:fld id="{7C3FBCD4-166E-446F-AF18-7D4A0CF9AEF6}" type="datetimeFigureOut">
              <a:rPr lang="en-US" smtClean="0"/>
              <a:pPr/>
              <a:t>2/1/2012</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rPr>
              <a:t>© 2012 Microsoft Corporation. All rights reserved. Microsoft, Windows, Windows Vista and other product names are or may be registered trademarks and/or trademarks in the U.S. and/or other countries.</a:t>
            </a:r>
          </a:p>
          <a:p>
            <a:r>
              <a:rPr lang="en-US" dirty="0"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rPr>
            </a:br>
            <a:r>
              <a:rPr lang="en-US" dirty="0" smtClean="0">
                <a:solidFill>
                  <a:srgbClr val="000000"/>
                </a:solidFill>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2252895765"/>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mytechready.com/"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err="1" smtClean="0"/>
              <a:t>TechReady</a:t>
            </a:r>
            <a:r>
              <a:rPr lang="en-US" dirty="0" smtClean="0"/>
              <a:t> 14</a:t>
            </a:r>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2/1/2012 9:25 AM</a:t>
            </a:fld>
            <a:endParaRPr lang="en-US" dirty="0"/>
          </a:p>
        </p:txBody>
      </p:sp>
      <p:sp>
        <p:nvSpPr>
          <p:cNvPr id="7" name="Slide Number Placeholder 6"/>
          <p:cNvSpPr>
            <a:spLocks noGrp="1"/>
          </p:cNvSpPr>
          <p:nvPr>
            <p:ph type="sldNum" sz="quarter" idx="13"/>
          </p:nvPr>
        </p:nvSpPr>
        <p:spPr>
          <a:xfrm>
            <a:off x="6172199" y="8685213"/>
            <a:ext cx="684213" cy="457200"/>
          </a:xfrm>
        </p:spPr>
        <p:txBody>
          <a:bodyPr/>
          <a:lstStyle/>
          <a:p>
            <a:fld id="{EC87E0CF-87F6-4B58-B8B8-DCAB2DAAF3CA}" type="slidenum">
              <a:rPr lang="en-US" smtClean="0"/>
              <a:pPr/>
              <a:t>1</a:t>
            </a:fld>
            <a:endParaRPr lang="en-US" dirty="0"/>
          </a:p>
        </p:txBody>
      </p:sp>
      <p:sp>
        <p:nvSpPr>
          <p:cNvPr id="8"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pitchFamily="34" charset="0"/>
              </a:rPr>
              <a:t>© 2012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pitchFamily="34" charset="0"/>
              </a:rPr>
            </a:br>
            <a:r>
              <a:rPr lang="en-US" sz="500" dirty="0" smtClean="0">
                <a:solidFill>
                  <a:srgbClr val="000000"/>
                </a:solidFill>
                <a:latin typeface="Segoe" pitchFamily="34" charset="0"/>
              </a:rPr>
              <a:t>MICROSOFT MAKES NO WARRANTIES, EXPRESS, IMPLIED OR STATUTORY, AS TO THE INFORMATION IN THIS PRESENTATION.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err="1" smtClean="0"/>
              <a:t>TechReady</a:t>
            </a:r>
            <a:r>
              <a:rPr lang="en-US" dirty="0" smtClean="0"/>
              <a:t> 14</a:t>
            </a:r>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2/1/2012 9:25 AM</a:t>
            </a:fld>
            <a:endParaRPr lang="en-US" dirty="0"/>
          </a:p>
        </p:txBody>
      </p:sp>
      <p:sp>
        <p:nvSpPr>
          <p:cNvPr id="7" name="Slide Number Placeholder 6"/>
          <p:cNvSpPr>
            <a:spLocks noGrp="1"/>
          </p:cNvSpPr>
          <p:nvPr>
            <p:ph type="sldNum" sz="quarter" idx="13"/>
          </p:nvPr>
        </p:nvSpPr>
        <p:spPr>
          <a:xfrm>
            <a:off x="6172199" y="8685213"/>
            <a:ext cx="684213" cy="457200"/>
          </a:xfrm>
        </p:spPr>
        <p:txBody>
          <a:bodyPr/>
          <a:lstStyle/>
          <a:p>
            <a:fld id="{EC87E0CF-87F6-4B58-B8B8-DCAB2DAAF3CA}" type="slidenum">
              <a:rPr lang="en-US" smtClean="0"/>
              <a:pPr/>
              <a:t>2</a:t>
            </a:fld>
            <a:endParaRPr lang="en-US" dirty="0"/>
          </a:p>
        </p:txBody>
      </p:sp>
      <p:sp>
        <p:nvSpPr>
          <p:cNvPr id="8"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pitchFamily="34" charset="0"/>
              </a:rPr>
              <a:t>© 2012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pitchFamily="34" charset="0"/>
              </a:rPr>
            </a:br>
            <a:r>
              <a:rPr lang="en-US" sz="500" dirty="0" smtClean="0">
                <a:solidFill>
                  <a:srgbClr val="000000"/>
                </a:solidFill>
                <a:latin typeface="Segoe" pitchFamily="34" charset="0"/>
              </a:rPr>
              <a:t>MICROSOFT MAKES NO WARRANTIES, EXPRESS, IMPLIED OR STATUTORY, AS TO THE INFORMATION IN THIS PRESENTATION.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sz="900" b="1" kern="1200" dirty="0" smtClean="0">
                <a:solidFill>
                  <a:schemeClr val="tx1"/>
                </a:solidFill>
                <a:latin typeface="Segoe UI" pitchFamily="34" charset="0"/>
                <a:ea typeface="+mn-ea"/>
                <a:cs typeface="+mn-cs"/>
              </a:rPr>
              <a:t>This slide is required. </a:t>
            </a:r>
            <a:r>
              <a:rPr lang="en-US" sz="900" b="1" u="sng" kern="1200" dirty="0" smtClean="0">
                <a:solidFill>
                  <a:schemeClr val="tx1"/>
                </a:solidFill>
                <a:latin typeface="Segoe UI" pitchFamily="34" charset="0"/>
                <a:ea typeface="+mn-ea"/>
                <a:cs typeface="+mn-cs"/>
              </a:rPr>
              <a:t>Do NOT delete</a:t>
            </a:r>
            <a:r>
              <a:rPr lang="en-US" sz="900" b="1" kern="1200" dirty="0" smtClean="0">
                <a:solidFill>
                  <a:schemeClr val="tx1"/>
                </a:solidFill>
                <a:latin typeface="Segoe UI" pitchFamily="34" charset="0"/>
                <a:ea typeface="+mn-ea"/>
                <a:cs typeface="+mn-cs"/>
              </a:rPr>
              <a:t>. This should be the first slide after your Title Slide. </a:t>
            </a:r>
            <a:r>
              <a:rPr lang="en-US" sz="900" kern="1200" dirty="0" smtClean="0">
                <a:solidFill>
                  <a:schemeClr val="tx1"/>
                </a:solidFill>
                <a:latin typeface="Segoe UI" pitchFamily="34" charset="0"/>
                <a:ea typeface="+mn-ea"/>
                <a:cs typeface="+mn-cs"/>
              </a:rPr>
              <a:t>This is an important year and we need to arm our attendees with the information they can use to Grow Share! Please ensure that your objectives are SMART (defined below) and that they will enable them to go in and win against the competition to grow share.</a:t>
            </a:r>
            <a:r>
              <a:rPr lang="en-US" sz="900" b="1" kern="1200" dirty="0" smtClean="0">
                <a:solidFill>
                  <a:schemeClr val="tx1"/>
                </a:solidFill>
                <a:latin typeface="Segoe UI" pitchFamily="34" charset="0"/>
                <a:ea typeface="+mn-ea"/>
                <a:cs typeface="+mn-cs"/>
              </a:rPr>
              <a:t> If you have questions, please contact your Track PM for guidance. We have also posted guidance on writing good objectives, out on the Speaker Portal (</a:t>
            </a:r>
            <a:r>
              <a:rPr lang="en-US" sz="900" b="1" u="sng" kern="1200" dirty="0" smtClean="0">
                <a:solidFill>
                  <a:schemeClr val="tx1"/>
                </a:solidFill>
                <a:latin typeface="Segoe UI" pitchFamily="34" charset="0"/>
                <a:ea typeface="+mn-ea"/>
                <a:cs typeface="+mn-cs"/>
                <a:hlinkClick r:id="rId3"/>
              </a:rPr>
              <a:t>https://www.mytechready.com</a:t>
            </a:r>
            <a:r>
              <a:rPr lang="en-US" sz="900" b="1" kern="1200" dirty="0" smtClean="0">
                <a:solidFill>
                  <a:schemeClr val="tx1"/>
                </a:solidFill>
                <a:latin typeface="Segoe UI" pitchFamily="34" charset="0"/>
                <a:ea typeface="+mn-ea"/>
                <a:cs typeface="+mn-cs"/>
              </a:rPr>
              <a:t>). </a:t>
            </a:r>
            <a:endParaRPr lang="en-US" sz="900" kern="1200" dirty="0" smtClean="0">
              <a:solidFill>
                <a:schemeClr val="tx1"/>
              </a:solidFill>
              <a:latin typeface="Segoe UI" pitchFamily="34" charset="0"/>
              <a:ea typeface="+mn-ea"/>
              <a:cs typeface="+mn-cs"/>
            </a:endParaRPr>
          </a:p>
          <a:p>
            <a:r>
              <a:rPr lang="en-US" sz="900" kern="1200" dirty="0" smtClean="0">
                <a:solidFill>
                  <a:schemeClr val="tx1"/>
                </a:solidFill>
                <a:latin typeface="Segoe UI" pitchFamily="34" charset="0"/>
                <a:ea typeface="+mn-ea"/>
                <a:cs typeface="+mn-cs"/>
              </a:rPr>
              <a:t> </a:t>
            </a:r>
          </a:p>
          <a:p>
            <a:pPr lvl="1">
              <a:buFont typeface="Arial" pitchFamily="34" charset="0"/>
              <a:buChar char="•"/>
            </a:pPr>
            <a:r>
              <a:rPr lang="en-US" sz="900" kern="1200" dirty="0" smtClean="0">
                <a:solidFill>
                  <a:schemeClr val="tx1"/>
                </a:solidFill>
                <a:latin typeface="Segoe UI" pitchFamily="34" charset="0"/>
                <a:ea typeface="+mn-ea"/>
                <a:cs typeface="+mn-cs"/>
              </a:rPr>
              <a:t>This slide should introduce the session by identifying how this information helps the attendee, partners and customers be more successful. Why is this content important?</a:t>
            </a:r>
          </a:p>
          <a:p>
            <a:pPr lvl="1">
              <a:buFont typeface="Arial" pitchFamily="34" charset="0"/>
              <a:buChar char="•"/>
            </a:pPr>
            <a:r>
              <a:rPr lang="en-US" sz="900" kern="1200" dirty="0" smtClean="0">
                <a:solidFill>
                  <a:schemeClr val="tx1"/>
                </a:solidFill>
                <a:latin typeface="Segoe UI" pitchFamily="34" charset="0"/>
                <a:ea typeface="+mn-ea"/>
                <a:cs typeface="+mn-cs"/>
              </a:rPr>
              <a:t>This slide should call out what’s important about the session (sort of the why should we care, why is this important and how will it help our customers/partners be successful) as well as the key takeaways/objectives associated with the session. Call out what attendees will be able to execute on using the information gained in this session. What will they be able to walk away from this session and execute on with their customers.</a:t>
            </a:r>
          </a:p>
          <a:p>
            <a:pPr lvl="1">
              <a:buFont typeface="Arial" pitchFamily="34" charset="0"/>
              <a:buChar char="•"/>
            </a:pPr>
            <a:r>
              <a:rPr lang="en-US" sz="900" kern="1200" dirty="0" smtClean="0">
                <a:solidFill>
                  <a:schemeClr val="tx1"/>
                </a:solidFill>
                <a:latin typeface="Segoe UI" pitchFamily="34" charset="0"/>
                <a:ea typeface="+mn-ea"/>
                <a:cs typeface="+mn-cs"/>
              </a:rPr>
              <a:t>Good Objectives should be </a:t>
            </a:r>
            <a:r>
              <a:rPr lang="en-US" sz="900" b="1" kern="1200" dirty="0" smtClean="0">
                <a:solidFill>
                  <a:schemeClr val="tx1"/>
                </a:solidFill>
                <a:latin typeface="Segoe UI" pitchFamily="34" charset="0"/>
                <a:ea typeface="+mn-ea"/>
                <a:cs typeface="+mn-cs"/>
              </a:rPr>
              <a:t>SMART</a:t>
            </a:r>
            <a:r>
              <a:rPr lang="en-US" sz="900" kern="1200" dirty="0" smtClean="0">
                <a:solidFill>
                  <a:schemeClr val="tx1"/>
                </a:solidFill>
                <a:latin typeface="Segoe UI" pitchFamily="34" charset="0"/>
                <a:ea typeface="+mn-ea"/>
                <a:cs typeface="+mn-cs"/>
              </a:rPr>
              <a:t> (specific, measurable, achievable, realistic, time-bound). Focus on the key takeaways and why this information is important to the attendee, our partners and our customers.</a:t>
            </a:r>
          </a:p>
          <a:p>
            <a:pPr lvl="1">
              <a:buFont typeface="Arial" pitchFamily="34" charset="0"/>
              <a:buChar char="•"/>
            </a:pPr>
            <a:r>
              <a:rPr lang="en-US" sz="900" kern="1200" dirty="0" smtClean="0">
                <a:solidFill>
                  <a:schemeClr val="tx1"/>
                </a:solidFill>
                <a:latin typeface="Segoe UI" pitchFamily="34" charset="0"/>
                <a:ea typeface="+mn-ea"/>
                <a:cs typeface="+mn-cs"/>
              </a:rPr>
              <a:t>Each session has objectives defined and published on </a:t>
            </a:r>
            <a:r>
              <a:rPr lang="en-US" sz="900" u="sng" kern="1200" dirty="0" smtClean="0">
                <a:solidFill>
                  <a:schemeClr val="tx1"/>
                </a:solidFill>
                <a:latin typeface="Segoe UI" pitchFamily="34" charset="0"/>
                <a:ea typeface="+mn-ea"/>
                <a:cs typeface="+mn-cs"/>
                <a:hlinkClick r:id="rId3"/>
              </a:rPr>
              <a:t>www.mytechready.com</a:t>
            </a:r>
            <a:r>
              <a:rPr lang="en-US" sz="900" kern="1200" dirty="0" smtClean="0">
                <a:solidFill>
                  <a:schemeClr val="tx1"/>
                </a:solidFill>
                <a:latin typeface="Segoe UI" pitchFamily="34" charset="0"/>
                <a:ea typeface="+mn-ea"/>
                <a:cs typeface="+mn-cs"/>
              </a:rPr>
              <a:t>, please work with your Track PM to call these out here in the slide deck.</a:t>
            </a:r>
          </a:p>
          <a:p>
            <a:endParaRPr lang="en-US" sz="900" kern="1200" dirty="0" smtClean="0">
              <a:solidFill>
                <a:schemeClr val="tx1"/>
              </a:solidFill>
              <a:latin typeface="Segoe UI" pitchFamily="34" charset="0"/>
              <a:ea typeface="+mn-ea"/>
              <a:cs typeface="+mn-cs"/>
            </a:endParaRPr>
          </a:p>
          <a:p>
            <a:pPr lvl="0"/>
            <a:r>
              <a:rPr lang="en-US" sz="900" kern="1200" dirty="0" smtClean="0">
                <a:solidFill>
                  <a:schemeClr val="tx1"/>
                </a:solidFill>
                <a:latin typeface="Segoe UI" pitchFamily="34" charset="0"/>
                <a:ea typeface="+mn-ea"/>
                <a:cs typeface="+mn-cs"/>
              </a:rPr>
              <a:t>If you have questions, please contact your Track PM listed below:</a:t>
            </a:r>
          </a:p>
          <a:p>
            <a:pPr lvl="0"/>
            <a:endParaRPr lang="en-US" sz="900" kern="1200" dirty="0" smtClean="0">
              <a:solidFill>
                <a:schemeClr val="tx1"/>
              </a:solidFill>
              <a:latin typeface="Segoe UI" pitchFamily="34" charset="0"/>
              <a:ea typeface="+mn-ea"/>
              <a:cs typeface="+mn-cs"/>
            </a:endParaRPr>
          </a:p>
          <a:p>
            <a:pPr marL="0" indent="0">
              <a:buNone/>
            </a:pPr>
            <a:r>
              <a:rPr lang="en-US" sz="1400" b="1" dirty="0" smtClean="0"/>
              <a:t>Track Name, Acronym and Track PM</a:t>
            </a:r>
          </a:p>
          <a:p>
            <a:pPr lvl="1">
              <a:buNone/>
            </a:pPr>
            <a:r>
              <a:rPr lang="en-US" sz="1200" dirty="0" smtClean="0"/>
              <a:t>Architecture (ARC) – </a:t>
            </a:r>
            <a:r>
              <a:rPr lang="en-US" sz="1200" dirty="0" err="1" smtClean="0"/>
              <a:t>Miha</a:t>
            </a:r>
            <a:r>
              <a:rPr lang="en-US" sz="1200" dirty="0" smtClean="0"/>
              <a:t> </a:t>
            </a:r>
            <a:r>
              <a:rPr lang="en-US" sz="1200" dirty="0" err="1" smtClean="0"/>
              <a:t>Kralj</a:t>
            </a:r>
            <a:r>
              <a:rPr lang="en-US" sz="1200" dirty="0" smtClean="0"/>
              <a:t>, Sarah </a:t>
            </a:r>
            <a:r>
              <a:rPr lang="en-US" sz="1200" dirty="0" err="1" smtClean="0"/>
              <a:t>Mocke</a:t>
            </a:r>
            <a:r>
              <a:rPr lang="en-US" sz="1200" dirty="0" smtClean="0"/>
              <a:t>, Terra </a:t>
            </a:r>
            <a:r>
              <a:rPr lang="en-US" sz="1200" dirty="0" err="1" smtClean="0"/>
              <a:t>Suddarth</a:t>
            </a:r>
            <a:endParaRPr lang="en-US" sz="1200" dirty="0" smtClean="0"/>
          </a:p>
          <a:p>
            <a:pPr lvl="1">
              <a:buNone/>
            </a:pPr>
            <a:r>
              <a:rPr lang="en-US" sz="1200" dirty="0" smtClean="0"/>
              <a:t>Business Intelligence (BIN) – Dandy </a:t>
            </a:r>
            <a:r>
              <a:rPr lang="en-US" sz="1200" dirty="0" err="1" smtClean="0"/>
              <a:t>Weyn</a:t>
            </a:r>
            <a:r>
              <a:rPr lang="en-US" sz="1200" dirty="0" smtClean="0"/>
              <a:t>, Maxine Coo </a:t>
            </a:r>
          </a:p>
          <a:p>
            <a:pPr lvl="1">
              <a:buNone/>
            </a:pPr>
            <a:r>
              <a:rPr lang="en-US" sz="1200" dirty="0" smtClean="0"/>
              <a:t>Business Solutions (MSDY) - Scarlet Leung, Gabriel </a:t>
            </a:r>
            <a:r>
              <a:rPr lang="en-US" sz="1200" dirty="0" err="1" smtClean="0"/>
              <a:t>Indalecio</a:t>
            </a:r>
            <a:r>
              <a:rPr lang="en-US" sz="1200" dirty="0" smtClean="0"/>
              <a:t> </a:t>
            </a:r>
          </a:p>
          <a:p>
            <a:pPr lvl="1">
              <a:buNone/>
            </a:pPr>
            <a:r>
              <a:rPr lang="en-US" sz="1200" dirty="0" smtClean="0"/>
              <a:t>Client Infrastructure, Security and Management (CISM) – Susie </a:t>
            </a:r>
            <a:r>
              <a:rPr lang="en-US" sz="1200" dirty="0" err="1" smtClean="0"/>
              <a:t>Kandzor</a:t>
            </a:r>
            <a:r>
              <a:rPr lang="en-US" sz="1200" dirty="0" smtClean="0"/>
              <a:t>, Lisa </a:t>
            </a:r>
            <a:r>
              <a:rPr lang="en-US" sz="1200" dirty="0" err="1" smtClean="0"/>
              <a:t>Puchosic</a:t>
            </a:r>
            <a:endParaRPr lang="en-US" sz="1200" dirty="0" smtClean="0"/>
          </a:p>
          <a:p>
            <a:pPr lvl="1">
              <a:buNone/>
            </a:pPr>
            <a:r>
              <a:rPr lang="en-US" sz="1200" dirty="0" smtClean="0"/>
              <a:t>Database (DB) –Dandy </a:t>
            </a:r>
            <a:r>
              <a:rPr lang="en-US" sz="1200" dirty="0" err="1" smtClean="0"/>
              <a:t>Weyn</a:t>
            </a:r>
            <a:r>
              <a:rPr lang="en-US" sz="1200" dirty="0" smtClean="0"/>
              <a:t>, Maxine Coo</a:t>
            </a:r>
          </a:p>
          <a:p>
            <a:pPr lvl="1">
              <a:buNone/>
            </a:pPr>
            <a:r>
              <a:rPr lang="en-US" sz="1200" dirty="0" smtClean="0"/>
              <a:t>Development Tools &amp; Technologies (DEV) – </a:t>
            </a:r>
            <a:r>
              <a:rPr lang="en-US" sz="1200" dirty="0" err="1" smtClean="0"/>
              <a:t>Bijan</a:t>
            </a:r>
            <a:r>
              <a:rPr lang="en-US" sz="1200" dirty="0" smtClean="0"/>
              <a:t> </a:t>
            </a:r>
            <a:r>
              <a:rPr lang="en-US" sz="1200" dirty="0" err="1" smtClean="0"/>
              <a:t>Javidi</a:t>
            </a:r>
            <a:endParaRPr lang="en-US" sz="1200" dirty="0" smtClean="0"/>
          </a:p>
          <a:p>
            <a:pPr lvl="1">
              <a:buNone/>
            </a:pPr>
            <a:r>
              <a:rPr lang="en-US" sz="1200" dirty="0" smtClean="0"/>
              <a:t>Exchange and </a:t>
            </a:r>
            <a:r>
              <a:rPr lang="en-US" sz="1200" dirty="0" err="1" smtClean="0"/>
              <a:t>Lync</a:t>
            </a:r>
            <a:r>
              <a:rPr lang="en-US" sz="1200" dirty="0" smtClean="0"/>
              <a:t> (EXL) – Lauren </a:t>
            </a:r>
            <a:r>
              <a:rPr lang="en-US" sz="1200" dirty="0" err="1" smtClean="0"/>
              <a:t>Horgan</a:t>
            </a:r>
            <a:r>
              <a:rPr lang="en-US" sz="1200" dirty="0" smtClean="0"/>
              <a:t>, </a:t>
            </a:r>
            <a:r>
              <a:rPr lang="en-US" sz="1200" dirty="0" err="1" smtClean="0"/>
              <a:t>Navin</a:t>
            </a:r>
            <a:r>
              <a:rPr lang="en-US" sz="1200" dirty="0" smtClean="0"/>
              <a:t> Chand</a:t>
            </a:r>
          </a:p>
          <a:p>
            <a:pPr lvl="1">
              <a:buNone/>
            </a:pPr>
            <a:r>
              <a:rPr lang="en-US" sz="1200" dirty="0" smtClean="0"/>
              <a:t>IT Service Management (ITSM) - </a:t>
            </a:r>
            <a:r>
              <a:rPr lang="en-US" sz="1200" dirty="0" err="1" smtClean="0"/>
              <a:t>Bebe</a:t>
            </a:r>
            <a:r>
              <a:rPr lang="en-US" sz="1200" dirty="0" smtClean="0"/>
              <a:t> </a:t>
            </a:r>
            <a:r>
              <a:rPr lang="en-US" sz="1200" dirty="0" err="1" smtClean="0"/>
              <a:t>Acciavatti</a:t>
            </a:r>
            <a:endParaRPr lang="en-US" sz="1200" dirty="0" smtClean="0"/>
          </a:p>
          <a:p>
            <a:pPr lvl="1">
              <a:buNone/>
            </a:pPr>
            <a:r>
              <a:rPr lang="en-US" sz="1200" dirty="0" smtClean="0"/>
              <a:t>Middleware and Integration (MWI) –  David Wexler, Matt Rogers, Tina </a:t>
            </a:r>
            <a:r>
              <a:rPr lang="en-US" sz="1200" dirty="0" err="1" smtClean="0"/>
              <a:t>Andrina</a:t>
            </a:r>
            <a:r>
              <a:rPr lang="en-US" sz="1200" dirty="0" smtClean="0"/>
              <a:t> </a:t>
            </a:r>
          </a:p>
          <a:p>
            <a:pPr lvl="1">
              <a:buNone/>
            </a:pPr>
            <a:r>
              <a:rPr lang="en-US" sz="1200" dirty="0" smtClean="0"/>
              <a:t>Office and Office 365 (OFC) - Andy </a:t>
            </a:r>
            <a:r>
              <a:rPr lang="en-US" sz="1200" dirty="0" err="1" smtClean="0"/>
              <a:t>O’Donald</a:t>
            </a:r>
            <a:r>
              <a:rPr lang="en-US" sz="1200" dirty="0" smtClean="0"/>
              <a:t>, Alistair Spears, Monica Watson </a:t>
            </a:r>
          </a:p>
          <a:p>
            <a:pPr lvl="1">
              <a:buNone/>
            </a:pPr>
            <a:r>
              <a:rPr lang="en-US" sz="1200" dirty="0" smtClean="0"/>
              <a:t>Optimization (OPT) – </a:t>
            </a:r>
            <a:r>
              <a:rPr lang="en-US" sz="1200" dirty="0" err="1" smtClean="0"/>
              <a:t>Yoav</a:t>
            </a:r>
            <a:r>
              <a:rPr lang="en-US" sz="1200" dirty="0" smtClean="0"/>
              <a:t> Land, Angela </a:t>
            </a:r>
            <a:r>
              <a:rPr lang="en-US" sz="1200" dirty="0" err="1" smtClean="0"/>
              <a:t>Earley</a:t>
            </a:r>
            <a:r>
              <a:rPr lang="en-US" sz="1200" dirty="0" smtClean="0"/>
              <a:t> </a:t>
            </a:r>
          </a:p>
          <a:p>
            <a:pPr lvl="1">
              <a:buNone/>
            </a:pPr>
            <a:r>
              <a:rPr lang="en-US" sz="1200" dirty="0" err="1" smtClean="0"/>
              <a:t>ReadyTech</a:t>
            </a:r>
            <a:r>
              <a:rPr lang="en-US" sz="1200" dirty="0" smtClean="0"/>
              <a:t> (RT) - Joe Culp, </a:t>
            </a:r>
            <a:r>
              <a:rPr lang="en-US" sz="1200" dirty="0" err="1" smtClean="0"/>
              <a:t>KariLynne</a:t>
            </a:r>
            <a:r>
              <a:rPr lang="en-US" sz="1200" dirty="0" smtClean="0"/>
              <a:t> </a:t>
            </a:r>
            <a:r>
              <a:rPr lang="en-US" sz="1200" dirty="0" err="1" smtClean="0"/>
              <a:t>Gratzer</a:t>
            </a:r>
            <a:endParaRPr lang="en-US" sz="1200" dirty="0" smtClean="0"/>
          </a:p>
          <a:p>
            <a:pPr lvl="1">
              <a:buNone/>
            </a:pPr>
            <a:r>
              <a:rPr lang="en-US" sz="1200" dirty="0" smtClean="0"/>
              <a:t>Security, Identity &amp; Access (SIA) – Aurora Santiago-Moore, Christopher Pelletier, Juliet Hossman, Kirsten Andrews</a:t>
            </a:r>
          </a:p>
          <a:p>
            <a:pPr lvl="1">
              <a:buNone/>
            </a:pPr>
            <a:r>
              <a:rPr lang="en-US" sz="1200" dirty="0" smtClean="0"/>
              <a:t>Server and Cloud Infrastructure and Management (SCIM) - Aurora Santiago-Moore, Juliet Hossman</a:t>
            </a:r>
          </a:p>
          <a:p>
            <a:pPr lvl="1">
              <a:buNone/>
            </a:pPr>
            <a:r>
              <a:rPr lang="en-US" sz="1200" dirty="0" smtClean="0"/>
              <a:t>SharePoint (SP) – Olaf Hubel, Andrew Carlson; Jamie Stuart</a:t>
            </a:r>
          </a:p>
          <a:p>
            <a:pPr lvl="1">
              <a:buNone/>
            </a:pPr>
            <a:r>
              <a:rPr lang="en-US" sz="1200" dirty="0" smtClean="0"/>
              <a:t>Windows Azure platform (AZR) – Matt Rogers, Tina </a:t>
            </a:r>
            <a:r>
              <a:rPr lang="en-US" sz="1200" dirty="0" err="1" smtClean="0"/>
              <a:t>Andrina</a:t>
            </a:r>
            <a:endParaRPr lang="en-US" sz="1200" dirty="0" smtClean="0"/>
          </a:p>
          <a:p>
            <a:pPr marL="212981" marR="0" lvl="1" indent="-105829" algn="l" defTabSz="914363" rtl="0" eaLnBrk="1" fontAlgn="auto" latinLnBrk="0" hangingPunct="1">
              <a:lnSpc>
                <a:spcPct val="90000"/>
              </a:lnSpc>
              <a:spcBef>
                <a:spcPts val="0"/>
              </a:spcBef>
              <a:spcAft>
                <a:spcPts val="333"/>
              </a:spcAft>
              <a:buClrTx/>
              <a:buSzTx/>
              <a:buFont typeface="Arial" pitchFamily="34" charset="0"/>
              <a:buNone/>
              <a:tabLst/>
              <a:defRPr/>
            </a:pPr>
            <a:r>
              <a:rPr lang="en-US" sz="900" kern="1200" dirty="0" smtClean="0">
                <a:solidFill>
                  <a:schemeClr val="tx1"/>
                </a:solidFill>
                <a:effectLst/>
                <a:latin typeface="Segoe" pitchFamily="34" charset="0"/>
                <a:ea typeface="+mn-ea"/>
                <a:cs typeface="+mn-cs"/>
              </a:rPr>
              <a:t>Windows Phone (WP) – Joseph </a:t>
            </a:r>
            <a:r>
              <a:rPr lang="en-US" sz="900" kern="1200" dirty="0" err="1" smtClean="0">
                <a:solidFill>
                  <a:schemeClr val="tx1"/>
                </a:solidFill>
                <a:effectLst/>
                <a:latin typeface="Segoe" pitchFamily="34" charset="0"/>
                <a:ea typeface="+mn-ea"/>
                <a:cs typeface="+mn-cs"/>
              </a:rPr>
              <a:t>Landes</a:t>
            </a:r>
            <a:r>
              <a:rPr lang="en-US" sz="900" kern="1200" dirty="0" smtClean="0">
                <a:solidFill>
                  <a:schemeClr val="tx1"/>
                </a:solidFill>
                <a:effectLst/>
                <a:latin typeface="Segoe" pitchFamily="34" charset="0"/>
                <a:ea typeface="+mn-ea"/>
                <a:cs typeface="+mn-cs"/>
              </a:rPr>
              <a:t>, Tim McAfee</a:t>
            </a:r>
            <a:endParaRPr lang="en-US" sz="1200" dirty="0" smtClean="0"/>
          </a:p>
          <a:p>
            <a:pPr>
              <a:buNone/>
            </a:pPr>
            <a:r>
              <a:rPr lang="en-US" sz="1400" b="1" dirty="0" smtClean="0"/>
              <a:t>Virtual Tracks (Cross Track Areas)</a:t>
            </a:r>
          </a:p>
          <a:p>
            <a:pPr lvl="1">
              <a:buNone/>
            </a:pPr>
            <a:r>
              <a:rPr lang="en-US" sz="1200" dirty="0" smtClean="0"/>
              <a:t>Application Platform – ARC/AZR/DB/MWI		System Center 2012 (SC) - Aurora Santiago-Moore</a:t>
            </a:r>
          </a:p>
          <a:p>
            <a:pPr lvl="1">
              <a:buNone/>
            </a:pPr>
            <a:r>
              <a:rPr lang="en-US" sz="1200" dirty="0" smtClean="0"/>
              <a:t>Center of Excellence (COE) – Ignacio Davila 		Trustworthy Computing (TWC) – Christopher Pelletier </a:t>
            </a:r>
          </a:p>
          <a:p>
            <a:pPr lvl="1">
              <a:buNone/>
            </a:pPr>
            <a:r>
              <a:rPr lang="en-US" sz="1200" dirty="0" smtClean="0"/>
              <a:t>Compete (COMP) – </a:t>
            </a:r>
            <a:r>
              <a:rPr lang="en-US" sz="1200" dirty="0" err="1" smtClean="0"/>
              <a:t>Rubye</a:t>
            </a:r>
            <a:r>
              <a:rPr lang="en-US" sz="1200" dirty="0" smtClean="0"/>
              <a:t> Knight			User Experience (UX) – Alison Clark</a:t>
            </a:r>
          </a:p>
          <a:p>
            <a:pPr lvl="1">
              <a:buNone/>
            </a:pPr>
            <a:r>
              <a:rPr lang="en-US" sz="1200" dirty="0" smtClean="0"/>
              <a:t>Next Web (NW) – Olga Londer 			Windows Embedded (WE) – Eric </a:t>
            </a:r>
            <a:r>
              <a:rPr lang="en-US" sz="1200" dirty="0" err="1" smtClean="0"/>
              <a:t>Kamont</a:t>
            </a:r>
            <a:endParaRPr lang="en-US" sz="1200" dirty="0" smtClean="0"/>
          </a:p>
          <a:p>
            <a:pPr lvl="1">
              <a:buNone/>
            </a:pPr>
            <a:r>
              <a:rPr lang="en-US" sz="1200" dirty="0" smtClean="0"/>
              <a:t>Private Cloud (PC) – Aurora Santiago-Moore		Windows Server 8 (WSB) - Aurora Santiago-Moore</a:t>
            </a:r>
          </a:p>
          <a:p>
            <a:pPr lvl="1">
              <a:buNone/>
            </a:pPr>
            <a:r>
              <a:rPr lang="en-US" sz="1200" dirty="0" smtClean="0"/>
              <a:t>Solution Accelerators (SA) – Aurora Santiago-Moore		</a:t>
            </a:r>
          </a:p>
          <a:p>
            <a:pPr lvl="0"/>
            <a:endParaRPr lang="en-US" sz="1200" kern="1200" dirty="0" smtClean="0">
              <a:solidFill>
                <a:schemeClr val="tx1"/>
              </a:solidFill>
              <a:latin typeface="Segoe UI" pitchFamily="34" charset="0"/>
              <a:ea typeface="+mn-ea"/>
              <a:cs typeface="+mn-cs"/>
            </a:endParaRPr>
          </a:p>
        </p:txBody>
      </p:sp>
      <p:sp>
        <p:nvSpPr>
          <p:cNvPr id="5" name="Date Placeholder 4"/>
          <p:cNvSpPr>
            <a:spLocks noGrp="1"/>
          </p:cNvSpPr>
          <p:nvPr>
            <p:ph type="dt" idx="10"/>
          </p:nvPr>
        </p:nvSpPr>
        <p:spPr/>
        <p:txBody>
          <a:bodyPr/>
          <a:lstStyle/>
          <a:p>
            <a:fld id="{F22B3E36-5CE0-4CB7-82DE-38A88C71BFA8}" type="datetime1">
              <a:rPr lang="en-US" smtClean="0"/>
              <a:pPr/>
              <a:t>2/1/2012</a:t>
            </a:fld>
            <a:endParaRPr lang="en-US" dirty="0"/>
          </a:p>
        </p:txBody>
      </p:sp>
      <p:sp>
        <p:nvSpPr>
          <p:cNvPr id="6" name="Footer Placeholder 5"/>
          <p:cNvSpPr>
            <a:spLocks noGrp="1"/>
          </p:cNvSpPr>
          <p:nvPr>
            <p:ph type="ftr" sz="quarter" idx="11"/>
          </p:nvPr>
        </p:nvSpPr>
        <p:spPr/>
        <p:txBody>
          <a:bodyPr/>
          <a:lstStyle/>
          <a:p>
            <a:r>
              <a:rPr lang="en-US"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fld id="{8B263312-38AA-4E1E-B2B5-0F8F122B24FE}" type="slidenum">
              <a:rPr lang="en-US" smtClean="0"/>
              <a:pPr/>
              <a:t>5</a:t>
            </a:fld>
            <a:endParaRPr lang="en-US" dirty="0"/>
          </a:p>
        </p:txBody>
      </p:sp>
      <p:sp>
        <p:nvSpPr>
          <p:cNvPr id="8" name="Header Placeholder 7"/>
          <p:cNvSpPr>
            <a:spLocks noGrp="1"/>
          </p:cNvSpPr>
          <p:nvPr>
            <p:ph type="hdr" sz="quarter" idx="13"/>
          </p:nvPr>
        </p:nvSpPr>
        <p:spPr/>
        <p:txBody>
          <a:bodyPr/>
          <a:lstStyle/>
          <a:p>
            <a:r>
              <a:rPr lang="en-US" dirty="0" err="1" smtClean="0"/>
              <a:t>TechReady</a:t>
            </a:r>
            <a:r>
              <a:rPr lang="en-US" dirty="0" smtClean="0"/>
              <a:t> 14</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normAutofit/>
          </a:bodyPr>
          <a:lstStyle/>
          <a:p>
            <a:endParaRPr lang="en-US"/>
          </a:p>
        </p:txBody>
      </p:sp>
      <p:sp>
        <p:nvSpPr>
          <p:cNvPr id="8" name="Date Placeholder 7"/>
          <p:cNvSpPr>
            <a:spLocks noGrp="1"/>
          </p:cNvSpPr>
          <p:nvPr>
            <p:ph type="dt" idx="10"/>
          </p:nvPr>
        </p:nvSpPr>
        <p:spPr/>
        <p:txBody>
          <a:bodyPr/>
          <a:lstStyle/>
          <a:p>
            <a:fld id="{89A001D3-66F5-40F2-801A-3FA7487EDEEA}" type="datetime1">
              <a:rPr lang="en-US" smtClean="0"/>
              <a:pPr/>
              <a:t>2/1/2012</a:t>
            </a:fld>
            <a:endParaRPr lang="en-US" dirty="0"/>
          </a:p>
        </p:txBody>
      </p:sp>
      <p:sp>
        <p:nvSpPr>
          <p:cNvPr id="9" name="Footer Placeholder 8"/>
          <p:cNvSpPr>
            <a:spLocks noGrp="1"/>
          </p:cNvSpPr>
          <p:nvPr>
            <p:ph type="ftr" sz="quarter" idx="11"/>
          </p:nvPr>
        </p:nvSpPr>
        <p:spPr/>
        <p:txBody>
          <a:bodyPr/>
          <a:lstStyle/>
          <a:p>
            <a:r>
              <a:rPr lang="en-US" dirty="0" smtClean="0">
                <a:solidFill>
                  <a:srgbClr val="000000"/>
                </a:solidFill>
                <a:latin typeface="Segoe UI" pitchFamily="34" charset="0"/>
              </a:rPr>
              <a:t>© 2011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10" name="Slide Number Placeholder 9"/>
          <p:cNvSpPr>
            <a:spLocks noGrp="1"/>
          </p:cNvSpPr>
          <p:nvPr>
            <p:ph type="sldNum" sz="quarter" idx="12"/>
          </p:nvPr>
        </p:nvSpPr>
        <p:spPr/>
        <p:txBody>
          <a:bodyPr/>
          <a:lstStyle/>
          <a:p>
            <a:fld id="{8B263312-38AA-4E1E-B2B5-0F8F122B24FE}" type="slidenum">
              <a:rPr lang="en-US" smtClean="0"/>
              <a:pPr/>
              <a:t>6</a:t>
            </a:fld>
            <a:endParaRPr lang="en-US" dirty="0"/>
          </a:p>
        </p:txBody>
      </p:sp>
      <p:sp>
        <p:nvSpPr>
          <p:cNvPr id="11" name="Header Placeholder 10"/>
          <p:cNvSpPr>
            <a:spLocks noGrp="1"/>
          </p:cNvSpPr>
          <p:nvPr>
            <p:ph type="hdr" sz="quarter" idx="13"/>
          </p:nvPr>
        </p:nvSpPr>
        <p:spPr/>
        <p:txBody>
          <a:bodyPr/>
          <a:lstStyle/>
          <a:p>
            <a:r>
              <a:rPr lang="en-US" smtClean="0"/>
              <a:t>TechReady13</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err="1" smtClean="0"/>
              <a:t>TechReady</a:t>
            </a:r>
            <a:r>
              <a:rPr lang="en-US" dirty="0" smtClean="0"/>
              <a:t> 14</a:t>
            </a:r>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2/1/2012 9:49 AM</a:t>
            </a:fld>
            <a:endParaRPr lang="en-US"/>
          </a:p>
        </p:txBody>
      </p:sp>
      <p:sp>
        <p:nvSpPr>
          <p:cNvPr id="7" name="Slide Number Placeholder 6"/>
          <p:cNvSpPr>
            <a:spLocks noGrp="1"/>
          </p:cNvSpPr>
          <p:nvPr>
            <p:ph type="sldNum" sz="quarter" idx="13"/>
          </p:nvPr>
        </p:nvSpPr>
        <p:spPr/>
        <p:txBody>
          <a:bodyPr/>
          <a:lstStyle/>
          <a:p>
            <a:fld id="{EC87E0CF-87F6-4B58-B8B8-DCAB2DAAF3CA}" type="slidenum">
              <a:rPr lang="en-US" smtClean="0"/>
              <a:pPr/>
              <a:t>7</a:t>
            </a:fld>
            <a:endParaRPr lang="en-US" dirty="0"/>
          </a:p>
        </p:txBody>
      </p:sp>
      <p:sp>
        <p:nvSpPr>
          <p:cNvPr id="8"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pitchFamily="34" charset="0"/>
              </a:rPr>
              <a:t>© 2012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pitchFamily="34" charset="0"/>
              </a:rPr>
            </a:br>
            <a:r>
              <a:rPr lang="en-US" sz="500" dirty="0" smtClean="0">
                <a:solidFill>
                  <a:srgbClr val="000000"/>
                </a:solidFill>
                <a:latin typeface="Segoe" pitchFamily="34" charset="0"/>
              </a:rPr>
              <a:t>MICROSOFT MAKES NO WARRANTIES, EXPRESS, IMPLIED OR STATUTORY, AS TO THE INFORMATION IN THIS PRESENTATION.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sz="900" b="1" kern="1200" dirty="0" smtClean="0">
                <a:solidFill>
                  <a:schemeClr val="tx1"/>
                </a:solidFill>
                <a:latin typeface="Segoe UI" pitchFamily="34" charset="0"/>
                <a:ea typeface="+mn-ea"/>
                <a:cs typeface="+mn-cs"/>
              </a:rPr>
              <a:t>This slide is</a:t>
            </a:r>
            <a:r>
              <a:rPr lang="en-US" sz="900" b="1" kern="1200" baseline="0" dirty="0" smtClean="0">
                <a:solidFill>
                  <a:schemeClr val="tx1"/>
                </a:solidFill>
                <a:latin typeface="Segoe UI" pitchFamily="34" charset="0"/>
                <a:ea typeface="+mn-ea"/>
                <a:cs typeface="+mn-cs"/>
              </a:rPr>
              <a:t> recommended as a final slide to recap the objectives of the session to remind attendees what you said would be covered and to highlight that you did indeed cover those points. </a:t>
            </a:r>
            <a:r>
              <a:rPr lang="en-US" sz="900" b="0" kern="1200" baseline="0" dirty="0" smtClean="0">
                <a:solidFill>
                  <a:schemeClr val="tx1"/>
                </a:solidFill>
                <a:latin typeface="Segoe UI" pitchFamily="34" charset="0"/>
                <a:ea typeface="+mn-ea"/>
                <a:cs typeface="+mn-cs"/>
              </a:rPr>
              <a:t>The objectives listed on this slide should match the objectives covered on the required Objective slide at the beginning of your presentation. </a:t>
            </a:r>
            <a:endParaRPr lang="en-US" sz="900" b="1" kern="1200" baseline="0" dirty="0" smtClean="0">
              <a:solidFill>
                <a:schemeClr val="tx1"/>
              </a:solidFill>
              <a:latin typeface="Segoe UI" pitchFamily="34" charset="0"/>
              <a:ea typeface="+mn-ea"/>
              <a:cs typeface="+mn-cs"/>
            </a:endParaRPr>
          </a:p>
          <a:p>
            <a:endParaRPr lang="en-US" sz="900" kern="1200" dirty="0" smtClean="0">
              <a:solidFill>
                <a:schemeClr val="tx1"/>
              </a:solidFill>
              <a:latin typeface="Segoe UI" pitchFamily="34" charset="0"/>
              <a:ea typeface="+mn-ea"/>
              <a:cs typeface="+mn-cs"/>
            </a:endParaRPr>
          </a:p>
          <a:p>
            <a:pPr lvl="0"/>
            <a:r>
              <a:rPr lang="en-US" sz="900" kern="1200" dirty="0" smtClean="0">
                <a:solidFill>
                  <a:schemeClr val="tx1"/>
                </a:solidFill>
                <a:latin typeface="Segoe UI" pitchFamily="34" charset="0"/>
                <a:ea typeface="+mn-ea"/>
                <a:cs typeface="+mn-cs"/>
              </a:rPr>
              <a:t>If you have questions, please contact your Track PM listed below:</a:t>
            </a:r>
          </a:p>
          <a:p>
            <a:pPr lvl="0"/>
            <a:endParaRPr lang="en-US" sz="900" kern="1200" dirty="0" smtClean="0">
              <a:solidFill>
                <a:schemeClr val="tx1"/>
              </a:solidFill>
              <a:latin typeface="Segoe UI" pitchFamily="34" charset="0"/>
              <a:ea typeface="+mn-ea"/>
              <a:cs typeface="+mn-cs"/>
            </a:endParaRPr>
          </a:p>
          <a:p>
            <a:pPr marL="0" indent="0">
              <a:buNone/>
            </a:pPr>
            <a:r>
              <a:rPr lang="en-US" sz="1400" b="1" dirty="0" smtClean="0"/>
              <a:t>Track Name, Acronym and Track PM</a:t>
            </a:r>
          </a:p>
          <a:p>
            <a:pPr lvl="1">
              <a:buNone/>
            </a:pPr>
            <a:r>
              <a:rPr lang="en-US" sz="1200" dirty="0" smtClean="0"/>
              <a:t>Architecture (ARC) – </a:t>
            </a:r>
            <a:r>
              <a:rPr lang="en-US" sz="1200" dirty="0" err="1" smtClean="0"/>
              <a:t>Miha</a:t>
            </a:r>
            <a:r>
              <a:rPr lang="en-US" sz="1200" dirty="0" smtClean="0"/>
              <a:t> </a:t>
            </a:r>
            <a:r>
              <a:rPr lang="en-US" sz="1200" dirty="0" err="1" smtClean="0"/>
              <a:t>Kralj</a:t>
            </a:r>
            <a:r>
              <a:rPr lang="en-US" sz="1200" dirty="0" smtClean="0"/>
              <a:t>, Sarah </a:t>
            </a:r>
            <a:r>
              <a:rPr lang="en-US" sz="1200" dirty="0" err="1" smtClean="0"/>
              <a:t>Mocke</a:t>
            </a:r>
            <a:r>
              <a:rPr lang="en-US" sz="1200" dirty="0" smtClean="0"/>
              <a:t>, Terra </a:t>
            </a:r>
            <a:r>
              <a:rPr lang="en-US" sz="1200" dirty="0" err="1" smtClean="0"/>
              <a:t>Suddarth</a:t>
            </a:r>
            <a:endParaRPr lang="en-US" sz="1200" dirty="0" smtClean="0"/>
          </a:p>
          <a:p>
            <a:pPr lvl="1">
              <a:buNone/>
            </a:pPr>
            <a:r>
              <a:rPr lang="en-US" sz="1200" dirty="0" smtClean="0"/>
              <a:t>Business Intelligence (BIN) – Dandy </a:t>
            </a:r>
            <a:r>
              <a:rPr lang="en-US" sz="1200" dirty="0" err="1" smtClean="0"/>
              <a:t>Weyn</a:t>
            </a:r>
            <a:r>
              <a:rPr lang="en-US" sz="1200" dirty="0" smtClean="0"/>
              <a:t>, Maxine Coo </a:t>
            </a:r>
          </a:p>
          <a:p>
            <a:pPr lvl="1">
              <a:buNone/>
            </a:pPr>
            <a:r>
              <a:rPr lang="en-US" sz="1200" dirty="0" smtClean="0"/>
              <a:t>Business Solutions (MSDY) - Scarlet Leung, Gabriel </a:t>
            </a:r>
            <a:r>
              <a:rPr lang="en-US" sz="1200" dirty="0" err="1" smtClean="0"/>
              <a:t>Indalecio</a:t>
            </a:r>
            <a:r>
              <a:rPr lang="en-US" sz="1200" dirty="0" smtClean="0"/>
              <a:t> </a:t>
            </a:r>
          </a:p>
          <a:p>
            <a:pPr lvl="1">
              <a:buNone/>
            </a:pPr>
            <a:r>
              <a:rPr lang="en-US" sz="1200" dirty="0" smtClean="0"/>
              <a:t>Client Infrastructure, Security and Management (CISM) – Susie </a:t>
            </a:r>
            <a:r>
              <a:rPr lang="en-US" sz="1200" dirty="0" err="1" smtClean="0"/>
              <a:t>Kandzor</a:t>
            </a:r>
            <a:r>
              <a:rPr lang="en-US" sz="1200" dirty="0" smtClean="0"/>
              <a:t>, Lisa </a:t>
            </a:r>
            <a:r>
              <a:rPr lang="en-US" sz="1200" dirty="0" err="1" smtClean="0"/>
              <a:t>Puchosic</a:t>
            </a:r>
            <a:endParaRPr lang="en-US" sz="1200" dirty="0" smtClean="0"/>
          </a:p>
          <a:p>
            <a:pPr lvl="1">
              <a:buNone/>
            </a:pPr>
            <a:r>
              <a:rPr lang="en-US" sz="1200" dirty="0" smtClean="0"/>
              <a:t>Database (DB) –Dandy </a:t>
            </a:r>
            <a:r>
              <a:rPr lang="en-US" sz="1200" dirty="0" err="1" smtClean="0"/>
              <a:t>Weyn</a:t>
            </a:r>
            <a:r>
              <a:rPr lang="en-US" sz="1200" dirty="0" smtClean="0"/>
              <a:t>, Maxine Coo</a:t>
            </a:r>
          </a:p>
          <a:p>
            <a:pPr lvl="1">
              <a:buNone/>
            </a:pPr>
            <a:r>
              <a:rPr lang="en-US" sz="1200" dirty="0" smtClean="0"/>
              <a:t>Development Tools &amp; Technologies (DEV) – </a:t>
            </a:r>
            <a:r>
              <a:rPr lang="en-US" sz="1200" dirty="0" err="1" smtClean="0"/>
              <a:t>Bijan</a:t>
            </a:r>
            <a:r>
              <a:rPr lang="en-US" sz="1200" dirty="0" smtClean="0"/>
              <a:t> </a:t>
            </a:r>
            <a:r>
              <a:rPr lang="en-US" sz="1200" dirty="0" err="1" smtClean="0"/>
              <a:t>Javidi</a:t>
            </a:r>
            <a:endParaRPr lang="en-US" sz="1200" dirty="0" smtClean="0"/>
          </a:p>
          <a:p>
            <a:pPr lvl="1">
              <a:buNone/>
            </a:pPr>
            <a:r>
              <a:rPr lang="en-US" sz="1200" dirty="0" smtClean="0"/>
              <a:t>Exchange and </a:t>
            </a:r>
            <a:r>
              <a:rPr lang="en-US" sz="1200" dirty="0" err="1" smtClean="0"/>
              <a:t>Lync</a:t>
            </a:r>
            <a:r>
              <a:rPr lang="en-US" sz="1200" dirty="0" smtClean="0"/>
              <a:t> (EXL) – Lauren </a:t>
            </a:r>
            <a:r>
              <a:rPr lang="en-US" sz="1200" dirty="0" err="1" smtClean="0"/>
              <a:t>Horgan</a:t>
            </a:r>
            <a:r>
              <a:rPr lang="en-US" sz="1200" dirty="0" smtClean="0"/>
              <a:t>, </a:t>
            </a:r>
            <a:r>
              <a:rPr lang="en-US" sz="1200" dirty="0" err="1" smtClean="0"/>
              <a:t>Navin</a:t>
            </a:r>
            <a:r>
              <a:rPr lang="en-US" sz="1200" dirty="0" smtClean="0"/>
              <a:t> Chand</a:t>
            </a:r>
          </a:p>
          <a:p>
            <a:pPr lvl="1">
              <a:buNone/>
            </a:pPr>
            <a:r>
              <a:rPr lang="en-US" sz="1200" dirty="0" smtClean="0"/>
              <a:t>IT Service Management (ITSM) - </a:t>
            </a:r>
            <a:r>
              <a:rPr lang="en-US" sz="1200" dirty="0" err="1" smtClean="0"/>
              <a:t>Bebe</a:t>
            </a:r>
            <a:r>
              <a:rPr lang="en-US" sz="1200" dirty="0" smtClean="0"/>
              <a:t> </a:t>
            </a:r>
            <a:r>
              <a:rPr lang="en-US" sz="1200" dirty="0" err="1" smtClean="0"/>
              <a:t>Acciavatti</a:t>
            </a:r>
            <a:endParaRPr lang="en-US" sz="1200" dirty="0" smtClean="0"/>
          </a:p>
          <a:p>
            <a:pPr lvl="1">
              <a:buNone/>
            </a:pPr>
            <a:r>
              <a:rPr lang="en-US" sz="1200" dirty="0" smtClean="0"/>
              <a:t>Middleware and Integration (MWI) –  David Wexler, Matt Rogers, Tina </a:t>
            </a:r>
            <a:r>
              <a:rPr lang="en-US" sz="1200" dirty="0" err="1" smtClean="0"/>
              <a:t>Andrina</a:t>
            </a:r>
            <a:r>
              <a:rPr lang="en-US" sz="1200" dirty="0" smtClean="0"/>
              <a:t> </a:t>
            </a:r>
          </a:p>
          <a:p>
            <a:pPr lvl="1">
              <a:buNone/>
            </a:pPr>
            <a:r>
              <a:rPr lang="en-US" sz="1200" dirty="0" smtClean="0"/>
              <a:t>Office and Office 365 (OFC) - Andy </a:t>
            </a:r>
            <a:r>
              <a:rPr lang="en-US" sz="1200" dirty="0" err="1" smtClean="0"/>
              <a:t>O’Donald</a:t>
            </a:r>
            <a:r>
              <a:rPr lang="en-US" sz="1200" dirty="0" smtClean="0"/>
              <a:t>, Alistair Spears, Monica Watson </a:t>
            </a:r>
          </a:p>
          <a:p>
            <a:pPr lvl="1">
              <a:buNone/>
            </a:pPr>
            <a:r>
              <a:rPr lang="en-US" sz="1200" dirty="0" smtClean="0"/>
              <a:t>Optimization (OPT) – </a:t>
            </a:r>
            <a:r>
              <a:rPr lang="en-US" sz="1200" dirty="0" err="1" smtClean="0"/>
              <a:t>Yoav</a:t>
            </a:r>
            <a:r>
              <a:rPr lang="en-US" sz="1200" dirty="0" smtClean="0"/>
              <a:t> Land, Angela </a:t>
            </a:r>
            <a:r>
              <a:rPr lang="en-US" sz="1200" dirty="0" err="1" smtClean="0"/>
              <a:t>Earley</a:t>
            </a:r>
            <a:r>
              <a:rPr lang="en-US" sz="1200" dirty="0" smtClean="0"/>
              <a:t> </a:t>
            </a:r>
          </a:p>
          <a:p>
            <a:pPr lvl="1">
              <a:buNone/>
            </a:pPr>
            <a:r>
              <a:rPr lang="en-US" sz="1200" dirty="0" err="1" smtClean="0"/>
              <a:t>ReadyTech</a:t>
            </a:r>
            <a:r>
              <a:rPr lang="en-US" sz="1200" dirty="0" smtClean="0"/>
              <a:t> (RT) - Joe Culp, </a:t>
            </a:r>
            <a:r>
              <a:rPr lang="en-US" sz="1200" dirty="0" err="1" smtClean="0"/>
              <a:t>KariLynne</a:t>
            </a:r>
            <a:r>
              <a:rPr lang="en-US" sz="1200" dirty="0" smtClean="0"/>
              <a:t> </a:t>
            </a:r>
            <a:r>
              <a:rPr lang="en-US" sz="1200" dirty="0" err="1" smtClean="0"/>
              <a:t>Gratzer</a:t>
            </a:r>
            <a:endParaRPr lang="en-US" sz="1200" dirty="0" smtClean="0"/>
          </a:p>
          <a:p>
            <a:pPr lvl="1">
              <a:buNone/>
            </a:pPr>
            <a:r>
              <a:rPr lang="en-US" sz="1200" dirty="0" smtClean="0"/>
              <a:t>Security, Identity &amp; Access (SIA) – Aurora Santiago-Moore, Christopher Pelletier, Juliet </a:t>
            </a:r>
            <a:r>
              <a:rPr lang="en-US" sz="1200" dirty="0" err="1" smtClean="0"/>
              <a:t>Hossman</a:t>
            </a:r>
            <a:r>
              <a:rPr lang="en-US" sz="1200" dirty="0" smtClean="0"/>
              <a:t>, Kirsten Andrews</a:t>
            </a:r>
          </a:p>
          <a:p>
            <a:pPr lvl="1">
              <a:buNone/>
            </a:pPr>
            <a:r>
              <a:rPr lang="en-US" sz="1200" dirty="0" smtClean="0"/>
              <a:t>Server and Cloud Infrastructure and Management (SCIM) - Aurora Santiago-Moore, Juliet </a:t>
            </a:r>
            <a:r>
              <a:rPr lang="en-US" sz="1200" dirty="0" err="1" smtClean="0"/>
              <a:t>Hossman</a:t>
            </a:r>
            <a:endParaRPr lang="en-US" sz="1200" dirty="0" smtClean="0"/>
          </a:p>
          <a:p>
            <a:pPr lvl="1">
              <a:buNone/>
            </a:pPr>
            <a:r>
              <a:rPr lang="en-US" sz="1200" dirty="0" smtClean="0"/>
              <a:t>SharePoint (SP) – Olaf Hubel, Andrew Carlson; Jamie Stuart</a:t>
            </a:r>
          </a:p>
          <a:p>
            <a:pPr lvl="1">
              <a:buNone/>
            </a:pPr>
            <a:r>
              <a:rPr lang="en-US" sz="1200" dirty="0" smtClean="0"/>
              <a:t>Windows Azure platform (AZR) – Matt Rogers, Tina </a:t>
            </a:r>
            <a:r>
              <a:rPr lang="en-US" sz="1200" dirty="0" err="1" smtClean="0"/>
              <a:t>Andrina</a:t>
            </a:r>
            <a:endParaRPr lang="en-US" sz="1200" dirty="0" smtClean="0"/>
          </a:p>
          <a:p>
            <a:pPr marL="212981" marR="0" lvl="1" indent="-105829" algn="l" defTabSz="914363" rtl="0" eaLnBrk="1" fontAlgn="auto" latinLnBrk="0" hangingPunct="1">
              <a:lnSpc>
                <a:spcPct val="90000"/>
              </a:lnSpc>
              <a:spcBef>
                <a:spcPts val="0"/>
              </a:spcBef>
              <a:spcAft>
                <a:spcPts val="333"/>
              </a:spcAft>
              <a:buClrTx/>
              <a:buSzTx/>
              <a:buFont typeface="Arial" pitchFamily="34" charset="0"/>
              <a:buNone/>
              <a:tabLst/>
              <a:defRPr/>
            </a:pPr>
            <a:r>
              <a:rPr lang="en-US" sz="900" kern="1200" dirty="0" smtClean="0">
                <a:solidFill>
                  <a:schemeClr val="tx1"/>
                </a:solidFill>
                <a:effectLst/>
                <a:latin typeface="Segoe" pitchFamily="34" charset="0"/>
                <a:ea typeface="+mn-ea"/>
                <a:cs typeface="+mn-cs"/>
              </a:rPr>
              <a:t>Windows Phone (WP) – Joseph </a:t>
            </a:r>
            <a:r>
              <a:rPr lang="en-US" sz="900" kern="1200" dirty="0" err="1" smtClean="0">
                <a:solidFill>
                  <a:schemeClr val="tx1"/>
                </a:solidFill>
                <a:effectLst/>
                <a:latin typeface="Segoe" pitchFamily="34" charset="0"/>
                <a:ea typeface="+mn-ea"/>
                <a:cs typeface="+mn-cs"/>
              </a:rPr>
              <a:t>Landes</a:t>
            </a:r>
            <a:r>
              <a:rPr lang="en-US" sz="900" kern="1200" dirty="0" smtClean="0">
                <a:solidFill>
                  <a:schemeClr val="tx1"/>
                </a:solidFill>
                <a:effectLst/>
                <a:latin typeface="Segoe" pitchFamily="34" charset="0"/>
                <a:ea typeface="+mn-ea"/>
                <a:cs typeface="+mn-cs"/>
              </a:rPr>
              <a:t>, Tim McAfee</a:t>
            </a:r>
            <a:endParaRPr lang="en-US" sz="1200" dirty="0" smtClean="0"/>
          </a:p>
          <a:p>
            <a:pPr>
              <a:buNone/>
            </a:pPr>
            <a:r>
              <a:rPr lang="en-US" sz="1400" b="1" dirty="0" smtClean="0"/>
              <a:t>Virtual Tracks (Cross Track Areas)</a:t>
            </a:r>
          </a:p>
          <a:p>
            <a:pPr lvl="1">
              <a:buNone/>
            </a:pPr>
            <a:r>
              <a:rPr lang="en-US" sz="1200" dirty="0" smtClean="0"/>
              <a:t>Application Platform – ARC/AZR/DB/MWI		System Center 2012 (SC) - Aurora Santiago-Moore</a:t>
            </a:r>
          </a:p>
          <a:p>
            <a:pPr lvl="1">
              <a:buNone/>
            </a:pPr>
            <a:r>
              <a:rPr lang="en-US" sz="1200" dirty="0" smtClean="0"/>
              <a:t>Center of Excellence (COE) – Ignacio Davila 		Trustworthy Computing (TWC) – Christopher Pelletier </a:t>
            </a:r>
          </a:p>
          <a:p>
            <a:pPr lvl="1">
              <a:buNone/>
            </a:pPr>
            <a:r>
              <a:rPr lang="en-US" sz="1200" dirty="0" smtClean="0"/>
              <a:t>Compete (COMP) – </a:t>
            </a:r>
            <a:r>
              <a:rPr lang="en-US" sz="1200" dirty="0" err="1" smtClean="0"/>
              <a:t>Rubye</a:t>
            </a:r>
            <a:r>
              <a:rPr lang="en-US" sz="1200" dirty="0" smtClean="0"/>
              <a:t> Knight			User Experience (UX) – Alison Clark</a:t>
            </a:r>
          </a:p>
          <a:p>
            <a:pPr lvl="1">
              <a:buNone/>
            </a:pPr>
            <a:r>
              <a:rPr lang="en-US" sz="1200" dirty="0" smtClean="0"/>
              <a:t>Next Web (NW) – Olga </a:t>
            </a:r>
            <a:r>
              <a:rPr lang="en-US" sz="1200" dirty="0" err="1" smtClean="0"/>
              <a:t>Londer</a:t>
            </a:r>
            <a:r>
              <a:rPr lang="en-US" sz="1200" dirty="0" smtClean="0"/>
              <a:t> 			Windows Embedded (WE) – Eric </a:t>
            </a:r>
            <a:r>
              <a:rPr lang="en-US" sz="1200" dirty="0" err="1" smtClean="0"/>
              <a:t>Kamont</a:t>
            </a:r>
            <a:endParaRPr lang="en-US" sz="1200" dirty="0" smtClean="0"/>
          </a:p>
          <a:p>
            <a:pPr lvl="1">
              <a:buNone/>
            </a:pPr>
            <a:r>
              <a:rPr lang="en-US" sz="1200" dirty="0" smtClean="0"/>
              <a:t>Private Cloud (PC) – Aurora Santiago-Moore		Windows Server 8 (WSB) - Aurora Santiago-Moore</a:t>
            </a:r>
          </a:p>
          <a:p>
            <a:pPr lvl="1">
              <a:buNone/>
            </a:pPr>
            <a:r>
              <a:rPr lang="en-US" sz="1200" dirty="0" smtClean="0"/>
              <a:t>Solution Accelerators (SA) – Aurora Santiago-Moore		</a:t>
            </a:r>
          </a:p>
          <a:p>
            <a:pPr lvl="0"/>
            <a:endParaRPr lang="en-US" sz="1200" kern="1200" dirty="0" smtClean="0">
              <a:solidFill>
                <a:schemeClr val="tx1"/>
              </a:solidFill>
              <a:latin typeface="Segoe UI" pitchFamily="34" charset="0"/>
              <a:ea typeface="+mn-ea"/>
              <a:cs typeface="+mn-cs"/>
            </a:endParaRPr>
          </a:p>
        </p:txBody>
      </p:sp>
      <p:sp>
        <p:nvSpPr>
          <p:cNvPr id="8" name="Date Placeholder 7"/>
          <p:cNvSpPr>
            <a:spLocks noGrp="1"/>
          </p:cNvSpPr>
          <p:nvPr>
            <p:ph type="dt" idx="10"/>
          </p:nvPr>
        </p:nvSpPr>
        <p:spPr/>
        <p:txBody>
          <a:bodyPr/>
          <a:lstStyle/>
          <a:p>
            <a:fld id="{2EC64DE5-4A80-4049-BDC7-E36CCA811281}" type="datetime1">
              <a:rPr lang="en-US" smtClean="0"/>
              <a:pPr/>
              <a:t>2/1/2012</a:t>
            </a:fld>
            <a:endParaRPr lang="en-US" dirty="0"/>
          </a:p>
        </p:txBody>
      </p:sp>
      <p:sp>
        <p:nvSpPr>
          <p:cNvPr id="9" name="Footer Placeholder 8"/>
          <p:cNvSpPr>
            <a:spLocks noGrp="1"/>
          </p:cNvSpPr>
          <p:nvPr>
            <p:ph type="ftr" sz="quarter" idx="11"/>
          </p:nvPr>
        </p:nvSpPr>
        <p:spPr/>
        <p:txBody>
          <a:bodyPr/>
          <a:lstStyle/>
          <a:p>
            <a:r>
              <a:rPr lang="en-US"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10" name="Slide Number Placeholder 9"/>
          <p:cNvSpPr>
            <a:spLocks noGrp="1"/>
          </p:cNvSpPr>
          <p:nvPr>
            <p:ph type="sldNum" sz="quarter" idx="12"/>
          </p:nvPr>
        </p:nvSpPr>
        <p:spPr/>
        <p:txBody>
          <a:bodyPr/>
          <a:lstStyle/>
          <a:p>
            <a:fld id="{8B263312-38AA-4E1E-B2B5-0F8F122B24FE}" type="slidenum">
              <a:rPr lang="en-US" smtClean="0"/>
              <a:pPr/>
              <a:t>9</a:t>
            </a:fld>
            <a:endParaRPr lang="en-US" dirty="0"/>
          </a:p>
        </p:txBody>
      </p:sp>
      <p:sp>
        <p:nvSpPr>
          <p:cNvPr id="11" name="Header Placeholder 10"/>
          <p:cNvSpPr>
            <a:spLocks noGrp="1"/>
          </p:cNvSpPr>
          <p:nvPr>
            <p:ph type="hdr" sz="quarter" idx="13"/>
          </p:nvPr>
        </p:nvSpPr>
        <p:spPr/>
        <p:txBody>
          <a:bodyPr/>
          <a:lstStyle/>
          <a:p>
            <a:r>
              <a:rPr lang="en-US" dirty="0" err="1" smtClean="0"/>
              <a:t>TechReady</a:t>
            </a:r>
            <a:r>
              <a:rPr lang="en-US" dirty="0" smtClean="0"/>
              <a:t> 14</a:t>
            </a:r>
          </a:p>
        </p:txBody>
      </p:sp>
    </p:spTree>
    <p:extLst>
      <p:ext uri="{BB962C8B-B14F-4D97-AF65-F5344CB8AC3E}">
        <p14:creationId xmlns:p14="http://schemas.microsoft.com/office/powerpoint/2010/main" val="10221316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pPr marL="114300" indent="-114300" eaLnBrk="1" hangingPunct="1">
              <a:spcBef>
                <a:spcPct val="0"/>
              </a:spcBef>
              <a:buFont typeface="Wingdings" pitchFamily="2" charset="2"/>
              <a:buNone/>
            </a:pPr>
            <a:r>
              <a:rPr lang="en-US" dirty="0" smtClean="0">
                <a:latin typeface="Segoe"/>
              </a:rPr>
              <a:t>Speakers should use this slide to identify content, related to their presentation, being offered in other sessions or labs at TechReady. </a:t>
            </a:r>
          </a:p>
          <a:p>
            <a:pPr marL="114300" indent="-114300" eaLnBrk="1" hangingPunct="1">
              <a:spcBef>
                <a:spcPct val="0"/>
              </a:spcBef>
              <a:buFont typeface="Wingdings" pitchFamily="2" charset="2"/>
              <a:buNone/>
            </a:pPr>
            <a:endParaRPr lang="en-US" dirty="0" smtClean="0">
              <a:latin typeface="Segoe"/>
            </a:endParaRPr>
          </a:p>
          <a:p>
            <a:pPr marL="114300" indent="-114300" eaLnBrk="1" hangingPunct="1">
              <a:spcBef>
                <a:spcPct val="0"/>
              </a:spcBef>
              <a:buFont typeface="Wingdings" pitchFamily="2" charset="2"/>
              <a:buNone/>
            </a:pPr>
            <a:r>
              <a:rPr lang="en-US" dirty="0" smtClean="0">
                <a:latin typeface="Segoe"/>
              </a:rPr>
              <a:t>Your Track PM can provide a full listing of all of the sessions, webcasts, hands-on labs and instructor-led labs in your track, as well as the other tracks.</a:t>
            </a:r>
          </a:p>
          <a:p>
            <a:pPr marL="114300" indent="-114300" eaLnBrk="1" hangingPunct="1">
              <a:spcBef>
                <a:spcPct val="0"/>
              </a:spcBef>
              <a:buFont typeface="Wingdings" pitchFamily="2" charset="2"/>
              <a:buNone/>
            </a:pPr>
            <a:endParaRPr lang="en-US" dirty="0" smtClean="0">
              <a:latin typeface="Segoe"/>
            </a:endParaRPr>
          </a:p>
          <a:p>
            <a:pPr marL="0" marR="0" lvl="0" indent="0" algn="l" defTabSz="914363" rtl="0" eaLnBrk="1" fontAlgn="auto" latinLnBrk="0" hangingPunct="1">
              <a:lnSpc>
                <a:spcPct val="90000"/>
              </a:lnSpc>
              <a:spcBef>
                <a:spcPct val="0"/>
              </a:spcBef>
              <a:spcAft>
                <a:spcPts val="333"/>
              </a:spcAft>
              <a:buClrTx/>
              <a:buSzTx/>
              <a:buFont typeface="Wingdings" pitchFamily="2" charset="2"/>
              <a:buNone/>
              <a:tabLst/>
              <a:defRPr/>
            </a:pPr>
            <a:r>
              <a:rPr lang="en-US" dirty="0" smtClean="0">
                <a:latin typeface="Segoe"/>
              </a:rPr>
              <a:t>If there is additional content available that attendees should know about, please add a section for Additional Resources to the slide. In this section you can call out whitepapers or websites that you and your team have created.</a:t>
            </a:r>
          </a:p>
          <a:p>
            <a:pPr marL="114300" indent="-114300" eaLnBrk="1" hangingPunct="1">
              <a:spcBef>
                <a:spcPct val="0"/>
              </a:spcBef>
              <a:buFont typeface="Wingdings" pitchFamily="2" charset="2"/>
              <a:buNone/>
            </a:pPr>
            <a:endParaRPr lang="en-US" dirty="0" smtClean="0">
              <a:latin typeface="Segoe"/>
            </a:endParaRPr>
          </a:p>
          <a:p>
            <a:pPr lvl="0"/>
            <a:r>
              <a:rPr lang="en-US" sz="900" kern="1200" smtClean="0">
                <a:solidFill>
                  <a:schemeClr val="tx1"/>
                </a:solidFill>
                <a:latin typeface="Segoe UI" pitchFamily="34" charset="0"/>
                <a:ea typeface="+mn-ea"/>
                <a:cs typeface="+mn-cs"/>
              </a:rPr>
              <a:t>If </a:t>
            </a:r>
            <a:r>
              <a:rPr lang="en-US" sz="900" kern="1200" dirty="0" smtClean="0">
                <a:solidFill>
                  <a:schemeClr val="tx1"/>
                </a:solidFill>
                <a:latin typeface="Segoe UI" pitchFamily="34" charset="0"/>
                <a:ea typeface="+mn-ea"/>
                <a:cs typeface="+mn-cs"/>
              </a:rPr>
              <a:t>you have questions, please contact your Track PM listed below:</a:t>
            </a:r>
          </a:p>
          <a:p>
            <a:pPr lvl="0"/>
            <a:endParaRPr lang="en-US" sz="900" kern="1200" dirty="0" smtClean="0">
              <a:solidFill>
                <a:schemeClr val="tx1"/>
              </a:solidFill>
              <a:latin typeface="Segoe UI" pitchFamily="34" charset="0"/>
              <a:ea typeface="+mn-ea"/>
              <a:cs typeface="+mn-cs"/>
            </a:endParaRPr>
          </a:p>
          <a:p>
            <a:pPr marL="0" indent="0">
              <a:buNone/>
            </a:pPr>
            <a:r>
              <a:rPr lang="en-US" sz="1400" b="1" dirty="0" smtClean="0"/>
              <a:t>Track Name, Acronym and Track PM</a:t>
            </a:r>
          </a:p>
          <a:p>
            <a:pPr lvl="1">
              <a:buNone/>
            </a:pPr>
            <a:r>
              <a:rPr lang="en-US" sz="1200" dirty="0" smtClean="0"/>
              <a:t>Architecture (ARC) – </a:t>
            </a:r>
            <a:r>
              <a:rPr lang="en-US" sz="1200" dirty="0" err="1" smtClean="0"/>
              <a:t>Miha</a:t>
            </a:r>
            <a:r>
              <a:rPr lang="en-US" sz="1200" dirty="0" smtClean="0"/>
              <a:t> </a:t>
            </a:r>
            <a:r>
              <a:rPr lang="en-US" sz="1200" dirty="0" err="1" smtClean="0"/>
              <a:t>Kralj</a:t>
            </a:r>
            <a:r>
              <a:rPr lang="en-US" sz="1200" dirty="0" smtClean="0"/>
              <a:t>, Sarah </a:t>
            </a:r>
            <a:r>
              <a:rPr lang="en-US" sz="1200" dirty="0" err="1" smtClean="0"/>
              <a:t>Mocke</a:t>
            </a:r>
            <a:r>
              <a:rPr lang="en-US" sz="1200" dirty="0" smtClean="0"/>
              <a:t>, Terra </a:t>
            </a:r>
            <a:r>
              <a:rPr lang="en-US" sz="1200" dirty="0" err="1" smtClean="0"/>
              <a:t>Suddarth</a:t>
            </a:r>
            <a:endParaRPr lang="en-US" sz="1200" dirty="0" smtClean="0"/>
          </a:p>
          <a:p>
            <a:pPr lvl="1">
              <a:buNone/>
            </a:pPr>
            <a:r>
              <a:rPr lang="en-US" sz="1200" dirty="0" smtClean="0"/>
              <a:t>Business Intelligence (BIN) – Dandy </a:t>
            </a:r>
            <a:r>
              <a:rPr lang="en-US" sz="1200" dirty="0" err="1" smtClean="0"/>
              <a:t>Weyn</a:t>
            </a:r>
            <a:r>
              <a:rPr lang="en-US" sz="1200" dirty="0" smtClean="0"/>
              <a:t>, Maxine Coo </a:t>
            </a:r>
          </a:p>
          <a:p>
            <a:pPr lvl="1">
              <a:buNone/>
            </a:pPr>
            <a:r>
              <a:rPr lang="en-US" sz="1200" dirty="0" smtClean="0"/>
              <a:t>Business Solutions (MSDY) - Scarlet Leung, Gabriel </a:t>
            </a:r>
            <a:r>
              <a:rPr lang="en-US" sz="1200" dirty="0" err="1" smtClean="0"/>
              <a:t>Indalecio</a:t>
            </a:r>
            <a:r>
              <a:rPr lang="en-US" sz="1200" dirty="0" smtClean="0"/>
              <a:t> </a:t>
            </a:r>
          </a:p>
          <a:p>
            <a:pPr lvl="1">
              <a:buNone/>
            </a:pPr>
            <a:r>
              <a:rPr lang="en-US" sz="1200" dirty="0" smtClean="0"/>
              <a:t>Client Infrastructure, Security and Management (CISM) – Susie </a:t>
            </a:r>
            <a:r>
              <a:rPr lang="en-US" sz="1200" dirty="0" err="1" smtClean="0"/>
              <a:t>Kandzor</a:t>
            </a:r>
            <a:r>
              <a:rPr lang="en-US" sz="1200" dirty="0" smtClean="0"/>
              <a:t>, Lisa </a:t>
            </a:r>
            <a:r>
              <a:rPr lang="en-US" sz="1200" dirty="0" err="1" smtClean="0"/>
              <a:t>Puchosic</a:t>
            </a:r>
            <a:endParaRPr lang="en-US" sz="1200" dirty="0" smtClean="0"/>
          </a:p>
          <a:p>
            <a:pPr lvl="1">
              <a:buNone/>
            </a:pPr>
            <a:r>
              <a:rPr lang="en-US" sz="1200" dirty="0" smtClean="0"/>
              <a:t>Database (DB) –Dandy </a:t>
            </a:r>
            <a:r>
              <a:rPr lang="en-US" sz="1200" dirty="0" err="1" smtClean="0"/>
              <a:t>Weyn</a:t>
            </a:r>
            <a:r>
              <a:rPr lang="en-US" sz="1200" dirty="0" smtClean="0"/>
              <a:t>, Maxine Coo</a:t>
            </a:r>
          </a:p>
          <a:p>
            <a:pPr lvl="1">
              <a:buNone/>
            </a:pPr>
            <a:r>
              <a:rPr lang="en-US" sz="1200" dirty="0" smtClean="0"/>
              <a:t>Development Tools &amp; Technologies (DEV) – </a:t>
            </a:r>
            <a:r>
              <a:rPr lang="en-US" sz="1200" dirty="0" err="1" smtClean="0"/>
              <a:t>Bijan</a:t>
            </a:r>
            <a:r>
              <a:rPr lang="en-US" sz="1200" dirty="0" smtClean="0"/>
              <a:t> </a:t>
            </a:r>
            <a:r>
              <a:rPr lang="en-US" sz="1200" dirty="0" err="1" smtClean="0"/>
              <a:t>Javidi</a:t>
            </a:r>
            <a:endParaRPr lang="en-US" sz="1200" dirty="0" smtClean="0"/>
          </a:p>
          <a:p>
            <a:pPr lvl="1">
              <a:buNone/>
            </a:pPr>
            <a:r>
              <a:rPr lang="en-US" sz="1200" dirty="0" smtClean="0"/>
              <a:t>Exchange and </a:t>
            </a:r>
            <a:r>
              <a:rPr lang="en-US" sz="1200" dirty="0" err="1" smtClean="0"/>
              <a:t>Lync</a:t>
            </a:r>
            <a:r>
              <a:rPr lang="en-US" sz="1200" dirty="0" smtClean="0"/>
              <a:t> (EXL) – Lauren </a:t>
            </a:r>
            <a:r>
              <a:rPr lang="en-US" sz="1200" dirty="0" err="1" smtClean="0"/>
              <a:t>Horgan</a:t>
            </a:r>
            <a:r>
              <a:rPr lang="en-US" sz="1200" dirty="0" smtClean="0"/>
              <a:t>, </a:t>
            </a:r>
            <a:r>
              <a:rPr lang="en-US" sz="1200" dirty="0" err="1" smtClean="0"/>
              <a:t>Navin</a:t>
            </a:r>
            <a:r>
              <a:rPr lang="en-US" sz="1200" dirty="0" smtClean="0"/>
              <a:t> Chand</a:t>
            </a:r>
          </a:p>
          <a:p>
            <a:pPr lvl="1">
              <a:buNone/>
            </a:pPr>
            <a:r>
              <a:rPr lang="en-US" sz="1200" dirty="0" smtClean="0"/>
              <a:t>IT Service Management (ITSM) - </a:t>
            </a:r>
            <a:r>
              <a:rPr lang="en-US" sz="1200" dirty="0" err="1" smtClean="0"/>
              <a:t>Bebe</a:t>
            </a:r>
            <a:r>
              <a:rPr lang="en-US" sz="1200" dirty="0" smtClean="0"/>
              <a:t> </a:t>
            </a:r>
            <a:r>
              <a:rPr lang="en-US" sz="1200" dirty="0" err="1" smtClean="0"/>
              <a:t>Acciavatti</a:t>
            </a:r>
            <a:endParaRPr lang="en-US" sz="1200" dirty="0" smtClean="0"/>
          </a:p>
          <a:p>
            <a:pPr lvl="1">
              <a:buNone/>
            </a:pPr>
            <a:r>
              <a:rPr lang="en-US" sz="1200" dirty="0" smtClean="0"/>
              <a:t>Middleware and Integration (MWI) –  David Wexler, Matt Rogers, Tina </a:t>
            </a:r>
            <a:r>
              <a:rPr lang="en-US" sz="1200" dirty="0" err="1" smtClean="0"/>
              <a:t>Andrina</a:t>
            </a:r>
            <a:r>
              <a:rPr lang="en-US" sz="1200" dirty="0" smtClean="0"/>
              <a:t> </a:t>
            </a:r>
          </a:p>
          <a:p>
            <a:pPr lvl="1">
              <a:buNone/>
            </a:pPr>
            <a:r>
              <a:rPr lang="en-US" sz="1200" dirty="0" smtClean="0"/>
              <a:t>Office and Office 365 (OFC) - Andy </a:t>
            </a:r>
            <a:r>
              <a:rPr lang="en-US" sz="1200" dirty="0" err="1" smtClean="0"/>
              <a:t>O’Donald</a:t>
            </a:r>
            <a:r>
              <a:rPr lang="en-US" sz="1200" dirty="0" smtClean="0"/>
              <a:t>, Alistair Spears, Monica Watson </a:t>
            </a:r>
          </a:p>
          <a:p>
            <a:pPr lvl="1">
              <a:buNone/>
            </a:pPr>
            <a:r>
              <a:rPr lang="en-US" sz="1200" dirty="0" smtClean="0"/>
              <a:t>Optimization (OPT) – </a:t>
            </a:r>
            <a:r>
              <a:rPr lang="en-US" sz="1200" dirty="0" err="1" smtClean="0"/>
              <a:t>Yoav</a:t>
            </a:r>
            <a:r>
              <a:rPr lang="en-US" sz="1200" dirty="0" smtClean="0"/>
              <a:t> Land, Angela </a:t>
            </a:r>
            <a:r>
              <a:rPr lang="en-US" sz="1200" dirty="0" err="1" smtClean="0"/>
              <a:t>Earley</a:t>
            </a:r>
            <a:r>
              <a:rPr lang="en-US" sz="1200" dirty="0" smtClean="0"/>
              <a:t> </a:t>
            </a:r>
          </a:p>
          <a:p>
            <a:pPr lvl="1">
              <a:buNone/>
            </a:pPr>
            <a:r>
              <a:rPr lang="en-US" sz="1200" dirty="0" err="1" smtClean="0"/>
              <a:t>ReadyTech</a:t>
            </a:r>
            <a:r>
              <a:rPr lang="en-US" sz="1200" dirty="0" smtClean="0"/>
              <a:t> (RT) - Joe Culp, </a:t>
            </a:r>
            <a:r>
              <a:rPr lang="en-US" sz="1200" dirty="0" err="1" smtClean="0"/>
              <a:t>KariLynne</a:t>
            </a:r>
            <a:r>
              <a:rPr lang="en-US" sz="1200" dirty="0" smtClean="0"/>
              <a:t> </a:t>
            </a:r>
            <a:r>
              <a:rPr lang="en-US" sz="1200" dirty="0" err="1" smtClean="0"/>
              <a:t>Gratzer</a:t>
            </a:r>
            <a:endParaRPr lang="en-US" sz="1200" dirty="0" smtClean="0"/>
          </a:p>
          <a:p>
            <a:pPr lvl="1">
              <a:buNone/>
            </a:pPr>
            <a:r>
              <a:rPr lang="en-US" sz="1200" dirty="0" smtClean="0"/>
              <a:t>Security, Identity &amp; Access (SIA) – Aurora Santiago-Moore, Christopher Pelletier, Juliet </a:t>
            </a:r>
            <a:r>
              <a:rPr lang="en-US" sz="1200" dirty="0" err="1" smtClean="0"/>
              <a:t>Hossman</a:t>
            </a:r>
            <a:r>
              <a:rPr lang="en-US" sz="1200" dirty="0" smtClean="0"/>
              <a:t>, Kirsten Andrews</a:t>
            </a:r>
          </a:p>
          <a:p>
            <a:pPr lvl="1">
              <a:buNone/>
            </a:pPr>
            <a:r>
              <a:rPr lang="en-US" sz="1200" dirty="0" smtClean="0"/>
              <a:t>Server and Cloud Infrastructure and Management (SCIM) - Aurora Santiago-Moore, Juliet </a:t>
            </a:r>
            <a:r>
              <a:rPr lang="en-US" sz="1200" dirty="0" err="1" smtClean="0"/>
              <a:t>Hossman</a:t>
            </a:r>
            <a:endParaRPr lang="en-US" sz="1200" dirty="0" smtClean="0"/>
          </a:p>
          <a:p>
            <a:pPr lvl="1">
              <a:buNone/>
            </a:pPr>
            <a:r>
              <a:rPr lang="en-US" sz="1200" dirty="0" smtClean="0"/>
              <a:t>SharePoint (SP) – Olaf Hubel, Andrew Carlson; Jamie Stuart</a:t>
            </a:r>
          </a:p>
          <a:p>
            <a:pPr lvl="1">
              <a:buNone/>
            </a:pPr>
            <a:r>
              <a:rPr lang="en-US" sz="1200" dirty="0" smtClean="0"/>
              <a:t>Windows Azure platform (AZR) – Matt Rogers, Tina </a:t>
            </a:r>
            <a:r>
              <a:rPr lang="en-US" sz="1200" dirty="0" err="1" smtClean="0"/>
              <a:t>Andrina</a:t>
            </a:r>
            <a:endParaRPr lang="en-US" sz="1200" dirty="0" smtClean="0"/>
          </a:p>
          <a:p>
            <a:pPr marL="212981" marR="0" lvl="1" indent="-105829" algn="l" defTabSz="914363" rtl="0" eaLnBrk="1" fontAlgn="auto" latinLnBrk="0" hangingPunct="1">
              <a:lnSpc>
                <a:spcPct val="90000"/>
              </a:lnSpc>
              <a:spcBef>
                <a:spcPts val="0"/>
              </a:spcBef>
              <a:spcAft>
                <a:spcPts val="333"/>
              </a:spcAft>
              <a:buClrTx/>
              <a:buSzTx/>
              <a:buFont typeface="Arial" pitchFamily="34" charset="0"/>
              <a:buNone/>
              <a:tabLst/>
              <a:defRPr/>
            </a:pPr>
            <a:r>
              <a:rPr lang="en-US" sz="900" kern="1200" dirty="0" smtClean="0">
                <a:solidFill>
                  <a:schemeClr val="tx1"/>
                </a:solidFill>
                <a:effectLst/>
                <a:latin typeface="Segoe" pitchFamily="34" charset="0"/>
                <a:ea typeface="+mn-ea"/>
                <a:cs typeface="+mn-cs"/>
              </a:rPr>
              <a:t>Windows Phone (WP) – Joseph </a:t>
            </a:r>
            <a:r>
              <a:rPr lang="en-US" sz="900" kern="1200" dirty="0" err="1" smtClean="0">
                <a:solidFill>
                  <a:schemeClr val="tx1"/>
                </a:solidFill>
                <a:effectLst/>
                <a:latin typeface="Segoe" pitchFamily="34" charset="0"/>
                <a:ea typeface="+mn-ea"/>
                <a:cs typeface="+mn-cs"/>
              </a:rPr>
              <a:t>Landes</a:t>
            </a:r>
            <a:r>
              <a:rPr lang="en-US" sz="900" kern="1200" dirty="0" smtClean="0">
                <a:solidFill>
                  <a:schemeClr val="tx1"/>
                </a:solidFill>
                <a:effectLst/>
                <a:latin typeface="Segoe" pitchFamily="34" charset="0"/>
                <a:ea typeface="+mn-ea"/>
                <a:cs typeface="+mn-cs"/>
              </a:rPr>
              <a:t>, Tim McAfee</a:t>
            </a:r>
            <a:endParaRPr lang="en-US" sz="1200" dirty="0" smtClean="0"/>
          </a:p>
          <a:p>
            <a:pPr>
              <a:buNone/>
            </a:pPr>
            <a:r>
              <a:rPr lang="en-US" sz="1400" b="1" dirty="0" smtClean="0"/>
              <a:t>Virtual Tracks (Cross Track Areas)</a:t>
            </a:r>
          </a:p>
          <a:p>
            <a:pPr lvl="1">
              <a:buNone/>
            </a:pPr>
            <a:r>
              <a:rPr lang="en-US" sz="1200" dirty="0" smtClean="0"/>
              <a:t>Application Platform – ARC/AZR/DB/MWI		System Center 2012 (SC) - Aurora Santiago-Moore</a:t>
            </a:r>
          </a:p>
          <a:p>
            <a:pPr lvl="1">
              <a:buNone/>
            </a:pPr>
            <a:r>
              <a:rPr lang="en-US" sz="1200" dirty="0" smtClean="0"/>
              <a:t>Center of Excellence (COE) – Ignacio Davila 		Trustworthy Computing (TWC) – Christopher Pelletier </a:t>
            </a:r>
          </a:p>
          <a:p>
            <a:pPr lvl="1">
              <a:buNone/>
            </a:pPr>
            <a:r>
              <a:rPr lang="en-US" sz="1200" dirty="0" smtClean="0"/>
              <a:t>Compete (COMP) – </a:t>
            </a:r>
            <a:r>
              <a:rPr lang="en-US" sz="1200" dirty="0" err="1" smtClean="0"/>
              <a:t>Rubye</a:t>
            </a:r>
            <a:r>
              <a:rPr lang="en-US" sz="1200" dirty="0" smtClean="0"/>
              <a:t> Knight			User Experience (UX) – Alison Clark</a:t>
            </a:r>
          </a:p>
          <a:p>
            <a:pPr lvl="1">
              <a:buNone/>
            </a:pPr>
            <a:r>
              <a:rPr lang="en-US" sz="1200" dirty="0" smtClean="0"/>
              <a:t>Next Web (NW) – Olga </a:t>
            </a:r>
            <a:r>
              <a:rPr lang="en-US" sz="1200" dirty="0" err="1" smtClean="0"/>
              <a:t>Londer</a:t>
            </a:r>
            <a:r>
              <a:rPr lang="en-US" sz="1200" dirty="0" smtClean="0"/>
              <a:t> 			Windows Embedded (WE) – Eric </a:t>
            </a:r>
            <a:r>
              <a:rPr lang="en-US" sz="1200" dirty="0" err="1" smtClean="0"/>
              <a:t>Kamont</a:t>
            </a:r>
            <a:endParaRPr lang="en-US" sz="1200" dirty="0" smtClean="0"/>
          </a:p>
          <a:p>
            <a:pPr lvl="1">
              <a:buNone/>
            </a:pPr>
            <a:r>
              <a:rPr lang="en-US" sz="1200" dirty="0" smtClean="0"/>
              <a:t>Private Cloud (PC) – Aurora Santiago-Moore		Windows Server 8 (WSB) - Aurora Santiago-Moore</a:t>
            </a:r>
          </a:p>
          <a:p>
            <a:pPr lvl="1">
              <a:buNone/>
            </a:pPr>
            <a:r>
              <a:rPr lang="en-US" sz="1200" dirty="0" smtClean="0"/>
              <a:t>Solution Accelerators (SA) – Aurora Santiago-Moore		</a:t>
            </a:r>
          </a:p>
          <a:p>
            <a:pPr lvl="0"/>
            <a:endParaRPr lang="en-US" sz="1200" kern="1200" dirty="0" smtClean="0">
              <a:solidFill>
                <a:schemeClr val="tx1"/>
              </a:solidFill>
              <a:latin typeface="Segoe UI" pitchFamily="34" charset="0"/>
              <a:ea typeface="+mn-ea"/>
              <a:cs typeface="+mn-cs"/>
            </a:endParaRPr>
          </a:p>
        </p:txBody>
      </p:sp>
      <p:sp>
        <p:nvSpPr>
          <p:cNvPr id="8" name="Date Placeholder 7"/>
          <p:cNvSpPr>
            <a:spLocks noGrp="1"/>
          </p:cNvSpPr>
          <p:nvPr>
            <p:ph type="dt" idx="10"/>
          </p:nvPr>
        </p:nvSpPr>
        <p:spPr/>
        <p:txBody>
          <a:bodyPr/>
          <a:lstStyle/>
          <a:p>
            <a:fld id="{4E52F265-F367-4F41-8133-621F21EFA5ED}" type="datetime1">
              <a:rPr lang="en-US" smtClean="0"/>
              <a:pPr/>
              <a:t>2/1/2012</a:t>
            </a:fld>
            <a:endParaRPr lang="en-US" dirty="0"/>
          </a:p>
        </p:txBody>
      </p:sp>
      <p:sp>
        <p:nvSpPr>
          <p:cNvPr id="9" name="Footer Placeholder 8"/>
          <p:cNvSpPr>
            <a:spLocks noGrp="1"/>
          </p:cNvSpPr>
          <p:nvPr>
            <p:ph type="ftr" sz="quarter" idx="11"/>
          </p:nvPr>
        </p:nvSpPr>
        <p:spPr/>
        <p:txBody>
          <a:bodyPr/>
          <a:lstStyle/>
          <a:p>
            <a:r>
              <a:rPr lang="en-US"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10" name="Slide Number Placeholder 9"/>
          <p:cNvSpPr>
            <a:spLocks noGrp="1"/>
          </p:cNvSpPr>
          <p:nvPr>
            <p:ph type="sldNum" sz="quarter" idx="12"/>
          </p:nvPr>
        </p:nvSpPr>
        <p:spPr/>
        <p:txBody>
          <a:bodyPr/>
          <a:lstStyle/>
          <a:p>
            <a:fld id="{8B263312-38AA-4E1E-B2B5-0F8F122B24FE}" type="slidenum">
              <a:rPr lang="en-US" smtClean="0"/>
              <a:pPr/>
              <a:t>10</a:t>
            </a:fld>
            <a:endParaRPr lang="en-US" dirty="0"/>
          </a:p>
        </p:txBody>
      </p:sp>
      <p:sp>
        <p:nvSpPr>
          <p:cNvPr id="11" name="Header Placeholder 10"/>
          <p:cNvSpPr>
            <a:spLocks noGrp="1"/>
          </p:cNvSpPr>
          <p:nvPr>
            <p:ph type="hdr" sz="quarter" idx="13"/>
          </p:nvPr>
        </p:nvSpPr>
        <p:spPr/>
        <p:txBody>
          <a:bodyPr/>
          <a:lstStyle/>
          <a:p>
            <a:r>
              <a:rPr lang="en-US" dirty="0" err="1" smtClean="0"/>
              <a:t>TechReady</a:t>
            </a:r>
            <a:r>
              <a:rPr lang="en-US" dirty="0" smtClean="0"/>
              <a:t> 14</a:t>
            </a:r>
          </a:p>
        </p:txBody>
      </p:sp>
    </p:spTree>
    <p:extLst>
      <p:ext uri="{BB962C8B-B14F-4D97-AF65-F5344CB8AC3E}">
        <p14:creationId xmlns:p14="http://schemas.microsoft.com/office/powerpoint/2010/main" val="246382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b="1" dirty="0" smtClean="0">
                <a:latin typeface="Segoe"/>
              </a:rPr>
              <a:t>Speakers: </a:t>
            </a:r>
            <a:r>
              <a:rPr lang="en-US" dirty="0" smtClean="0">
                <a:latin typeface="Segoe"/>
              </a:rPr>
              <a:t>The</a:t>
            </a:r>
            <a:r>
              <a:rPr lang="en-US" baseline="0" dirty="0" smtClean="0">
                <a:latin typeface="Segoe"/>
              </a:rPr>
              <a:t> Launch Video button is not activated at this time. </a:t>
            </a:r>
            <a:r>
              <a:rPr lang="en-US" dirty="0" smtClean="0">
                <a:latin typeface="Segoe"/>
              </a:rPr>
              <a:t>Please note this slide will be exchanged for the actual evaluation slide onsite when it will be linked to videos designed to encourage attendees to complete their evals. During your session, the evaluation video needs to be activated by </a:t>
            </a:r>
            <a:r>
              <a:rPr lang="en-US" b="1" dirty="0" smtClean="0">
                <a:latin typeface="Segoe"/>
              </a:rPr>
              <a:t>you</a:t>
            </a:r>
            <a:r>
              <a:rPr lang="en-US" dirty="0" smtClean="0">
                <a:latin typeface="Segoe"/>
              </a:rPr>
              <a:t> clicking on the black button on this slide.</a:t>
            </a:r>
          </a:p>
          <a:p>
            <a:endParaRPr lang="en-US" dirty="0"/>
          </a:p>
        </p:txBody>
      </p:sp>
      <p:sp>
        <p:nvSpPr>
          <p:cNvPr id="8" name="Date Placeholder 7"/>
          <p:cNvSpPr>
            <a:spLocks noGrp="1"/>
          </p:cNvSpPr>
          <p:nvPr>
            <p:ph type="dt" idx="10"/>
          </p:nvPr>
        </p:nvSpPr>
        <p:spPr/>
        <p:txBody>
          <a:bodyPr/>
          <a:lstStyle/>
          <a:p>
            <a:fld id="{FAE93440-8CE8-4345-AA9F-8886942F5E27}" type="datetime1">
              <a:rPr lang="en-US" smtClean="0"/>
              <a:pPr/>
              <a:t>2/1/2012</a:t>
            </a:fld>
            <a:endParaRPr lang="en-US" dirty="0"/>
          </a:p>
        </p:txBody>
      </p:sp>
      <p:sp>
        <p:nvSpPr>
          <p:cNvPr id="9" name="Footer Placeholder 8"/>
          <p:cNvSpPr>
            <a:spLocks noGrp="1"/>
          </p:cNvSpPr>
          <p:nvPr>
            <p:ph type="ftr" sz="quarter" idx="11"/>
          </p:nvPr>
        </p:nvSpPr>
        <p:spPr/>
        <p:txBody>
          <a:bodyPr/>
          <a:lstStyle/>
          <a:p>
            <a:r>
              <a:rPr lang="en-US"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10" name="Slide Number Placeholder 9"/>
          <p:cNvSpPr>
            <a:spLocks noGrp="1"/>
          </p:cNvSpPr>
          <p:nvPr>
            <p:ph type="sldNum" sz="quarter" idx="12"/>
          </p:nvPr>
        </p:nvSpPr>
        <p:spPr/>
        <p:txBody>
          <a:bodyPr/>
          <a:lstStyle/>
          <a:p>
            <a:fld id="{8B263312-38AA-4E1E-B2B5-0F8F122B24FE}" type="slidenum">
              <a:rPr lang="en-US" smtClean="0"/>
              <a:pPr/>
              <a:t>11</a:t>
            </a:fld>
            <a:endParaRPr lang="en-US" dirty="0"/>
          </a:p>
        </p:txBody>
      </p:sp>
      <p:sp>
        <p:nvSpPr>
          <p:cNvPr id="11" name="Header Placeholder 10"/>
          <p:cNvSpPr>
            <a:spLocks noGrp="1"/>
          </p:cNvSpPr>
          <p:nvPr>
            <p:ph type="hdr" sz="quarter" idx="13"/>
          </p:nvPr>
        </p:nvSpPr>
        <p:spPr/>
        <p:txBody>
          <a:bodyPr/>
          <a:lstStyle/>
          <a:p>
            <a:r>
              <a:rPr lang="en-US" dirty="0" err="1" smtClean="0"/>
              <a:t>TechReady</a:t>
            </a:r>
            <a:r>
              <a:rPr lang="en-US" dirty="0" smtClean="0"/>
              <a:t> 14</a:t>
            </a:r>
          </a:p>
        </p:txBody>
      </p:sp>
    </p:spTree>
    <p:extLst>
      <p:ext uri="{BB962C8B-B14F-4D97-AF65-F5344CB8AC3E}">
        <p14:creationId xmlns:p14="http://schemas.microsoft.com/office/powerpoint/2010/main" val="23318290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dirty="0" err="1" smtClean="0"/>
              <a:t>TechReady</a:t>
            </a:r>
            <a:r>
              <a:rPr lang="en-US" dirty="0" smtClean="0"/>
              <a:t> 14</a:t>
            </a:r>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2/1/2012 9:25 AM</a:t>
            </a:fld>
            <a:endParaRPr lang="en-US"/>
          </a:p>
        </p:txBody>
      </p:sp>
      <p:sp>
        <p:nvSpPr>
          <p:cNvPr id="7" name="Slide Number Placeholder 6"/>
          <p:cNvSpPr>
            <a:spLocks noGrp="1"/>
          </p:cNvSpPr>
          <p:nvPr>
            <p:ph type="sldNum" sz="quarter" idx="13"/>
          </p:nvPr>
        </p:nvSpPr>
        <p:spPr/>
        <p:txBody>
          <a:bodyPr/>
          <a:lstStyle/>
          <a:p>
            <a:fld id="{EC87E0CF-87F6-4B58-B8B8-DCAB2DAAF3CA}" type="slidenum">
              <a:rPr lang="en-US" smtClean="0"/>
              <a:pPr/>
              <a:t>12</a:t>
            </a:fld>
            <a:endParaRPr lang="en-US" dirty="0"/>
          </a:p>
        </p:txBody>
      </p:sp>
      <p:sp>
        <p:nvSpPr>
          <p:cNvPr id="8"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pitchFamily="34" charset="0"/>
              </a:rPr>
              <a:t>© 2012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pitchFamily="34" charset="0"/>
              </a:rPr>
            </a:br>
            <a:r>
              <a:rPr lang="en-US" sz="500" dirty="0" smtClean="0">
                <a:solidFill>
                  <a:srgbClr val="000000"/>
                </a:solidFill>
                <a:latin typeface="Segoe" pitchFamily="34" charset="0"/>
              </a:rPr>
              <a:t>MICROSOFT MAKES NO WARRANTIES, EXPRESS, IMPLIED OR STATUTORY, AS TO THE INFORMATION IN THIS PRESENTATION.</a:t>
            </a: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png"/><Relationship Id="rId7" Type="http://schemas.microsoft.com/office/2007/relationships/hdphoto" Target="../media/hdphoto1.wdp"/><Relationship Id="rId2" Type="http://schemas.openxmlformats.org/officeDocument/2006/relationships/image" Target="../media/image6.jpe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microsoft.com/office/2007/relationships/hdphoto" Target="../media/hdphoto2.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3.png"/><Relationship Id="rId2" Type="http://schemas.openxmlformats.org/officeDocument/2006/relationships/image" Target="../media/image6.jpe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69964" y="1609531"/>
            <a:ext cx="10242549" cy="1523497"/>
          </a:xfrm>
        </p:spPr>
        <p:txBody>
          <a:bodyPr anchor="ctr">
            <a:noAutofit/>
          </a:bodyPr>
          <a:lstStyle>
            <a:lvl1pPr>
              <a:lnSpc>
                <a:spcPct val="90000"/>
              </a:lnSpc>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969964" y="4419600"/>
            <a:ext cx="10242550" cy="463255"/>
          </a:xfrm>
        </p:spPr>
        <p:txBody>
          <a:bodyPr>
            <a:noAutofit/>
          </a:bodyPr>
          <a:lstStyle>
            <a:lvl1pPr marL="0" indent="0" algn="l">
              <a:lnSpc>
                <a:spcPct val="90000"/>
              </a:lnSpc>
              <a:spcBef>
                <a:spcPts val="0"/>
              </a:spcBef>
              <a:buNone/>
              <a:defRPr>
                <a:gradFill>
                  <a:gsLst>
                    <a:gs pos="0">
                      <a:schemeClr val="tx1"/>
                    </a:gs>
                    <a:gs pos="86000">
                      <a:schemeClr val="tx1"/>
                    </a:gs>
                  </a:gsLst>
                  <a:lin ang="5400000" scaled="0"/>
                </a:gra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1026" name="Picture 2" descr="\\sfp\Work\White_Whale\5-30024_TR14\PBJS_Artwork\TR14_logos\TR14_wordmarks\TR14_wordmark_1c_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183317" y="6172200"/>
            <a:ext cx="1739619" cy="45541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userDrawn="1"/>
        </p:nvSpPr>
        <p:spPr>
          <a:xfrm>
            <a:off x="4295041" y="6582117"/>
            <a:ext cx="3598742" cy="161583"/>
          </a:xfrm>
          <a:prstGeom prst="rect">
            <a:avLst/>
          </a:prstGeom>
          <a:noFill/>
        </p:spPr>
        <p:txBody>
          <a:bodyPr wrap="none" lIns="0" tIns="0" rIns="0" bIns="0" rtlCol="0" anchor="ctr">
            <a:spAutoFit/>
          </a:bodyPr>
          <a:lstStyle/>
          <a:p>
            <a:pPr algn="ctr"/>
            <a:r>
              <a:rPr lang="en-US" sz="1050" b="0" spc="150" baseline="0" dirty="0" smtClean="0">
                <a:gradFill>
                  <a:gsLst>
                    <a:gs pos="0">
                      <a:schemeClr val="tx1">
                        <a:alpha val="50000"/>
                      </a:schemeClr>
                    </a:gs>
                    <a:gs pos="86000">
                      <a:schemeClr val="tx1">
                        <a:alpha val="50000"/>
                      </a:scheme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2087515259"/>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TextBox 4"/>
          <p:cNvSpPr txBox="1"/>
          <p:nvPr userDrawn="1"/>
        </p:nvSpPr>
        <p:spPr>
          <a:xfrm>
            <a:off x="4295041" y="6582117"/>
            <a:ext cx="3598742" cy="161583"/>
          </a:xfrm>
          <a:prstGeom prst="rect">
            <a:avLst/>
          </a:prstGeom>
          <a:noFill/>
        </p:spPr>
        <p:txBody>
          <a:bodyPr wrap="none" lIns="0" tIns="0" rIns="0" bIns="0" rtlCol="0" anchor="ctr">
            <a:spAutoFit/>
          </a:bodyPr>
          <a:lstStyle/>
          <a:p>
            <a:pPr algn="ctr"/>
            <a:r>
              <a:rPr lang="en-US" sz="1050" b="0" spc="150" baseline="0" dirty="0" smtClean="0">
                <a:gradFill>
                  <a:gsLst>
                    <a:gs pos="0">
                      <a:schemeClr val="tx1">
                        <a:alpha val="50000"/>
                      </a:schemeClr>
                    </a:gs>
                    <a:gs pos="86000">
                      <a:schemeClr val="tx1">
                        <a:alpha val="50000"/>
                      </a:schemeClr>
                    </a:gs>
                  </a:gsLst>
                  <a:lin ang="5400000" scaled="0"/>
                </a:gradFill>
                <a:latin typeface="Segoe Semibold" pitchFamily="34" charset="0"/>
              </a:rPr>
              <a:t>MICROSOFT CONFIDENTIAL – INTERNAL ONLY</a:t>
            </a: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 Layout">
    <p:bg bwMode="black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00891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WALKIN - Prints in GRAYSCA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Freeform 7"/>
          <p:cNvSpPr>
            <a:spLocks noEditPoints="1"/>
          </p:cNvSpPr>
          <p:nvPr userDrawn="1"/>
        </p:nvSpPr>
        <p:spPr bwMode="auto">
          <a:xfrm>
            <a:off x="10117138" y="6319837"/>
            <a:ext cx="1768475" cy="296863"/>
          </a:xfrm>
          <a:custGeom>
            <a:avLst/>
            <a:gdLst>
              <a:gd name="T0" fmla="*/ 347 w 2773"/>
              <a:gd name="T1" fmla="*/ 444 h 464"/>
              <a:gd name="T2" fmla="*/ 281 w 2773"/>
              <a:gd name="T3" fmla="*/ 444 h 464"/>
              <a:gd name="T4" fmla="*/ 186 w 2773"/>
              <a:gd name="T5" fmla="*/ 208 h 464"/>
              <a:gd name="T6" fmla="*/ 0 w 2773"/>
              <a:gd name="T7" fmla="*/ 444 h 464"/>
              <a:gd name="T8" fmla="*/ 271 w 2773"/>
              <a:gd name="T9" fmla="*/ 6 h 464"/>
              <a:gd name="T10" fmla="*/ 396 w 2773"/>
              <a:gd name="T11" fmla="*/ 6 h 464"/>
              <a:gd name="T12" fmla="*/ 473 w 2773"/>
              <a:gd name="T13" fmla="*/ 444 h 464"/>
              <a:gd name="T14" fmla="*/ 502 w 2773"/>
              <a:gd name="T15" fmla="*/ 443 h 464"/>
              <a:gd name="T16" fmla="*/ 693 w 2773"/>
              <a:gd name="T17" fmla="*/ 119 h 464"/>
              <a:gd name="T18" fmla="*/ 702 w 2773"/>
              <a:gd name="T19" fmla="*/ 77 h 464"/>
              <a:gd name="T20" fmla="*/ 600 w 2773"/>
              <a:gd name="T21" fmla="*/ 6 h 464"/>
              <a:gd name="T22" fmla="*/ 702 w 2773"/>
              <a:gd name="T23" fmla="*/ 77 h 464"/>
              <a:gd name="T24" fmla="*/ 869 w 2773"/>
              <a:gd name="T25" fmla="*/ 188 h 464"/>
              <a:gd name="T26" fmla="*/ 882 w 2773"/>
              <a:gd name="T27" fmla="*/ 324 h 464"/>
              <a:gd name="T28" fmla="*/ 805 w 2773"/>
              <a:gd name="T29" fmla="*/ 453 h 464"/>
              <a:gd name="T30" fmla="*/ 1024 w 2773"/>
              <a:gd name="T31" fmla="*/ 240 h 464"/>
              <a:gd name="T32" fmla="*/ 1252 w 2773"/>
              <a:gd name="T33" fmla="*/ 184 h 464"/>
              <a:gd name="T34" fmla="*/ 1569 w 2773"/>
              <a:gd name="T35" fmla="*/ 282 h 464"/>
              <a:gd name="T36" fmla="*/ 1454 w 2773"/>
              <a:gd name="T37" fmla="*/ 332 h 464"/>
              <a:gd name="T38" fmla="*/ 1725 w 2773"/>
              <a:gd name="T39" fmla="*/ 381 h 464"/>
              <a:gd name="T40" fmla="*/ 1595 w 2773"/>
              <a:gd name="T41" fmla="*/ 202 h 464"/>
              <a:gd name="T42" fmla="*/ 1904 w 2773"/>
              <a:gd name="T43" fmla="*/ 214 h 464"/>
              <a:gd name="T44" fmla="*/ 1753 w 2773"/>
              <a:gd name="T45" fmla="*/ 172 h 464"/>
              <a:gd name="T46" fmla="*/ 1893 w 2773"/>
              <a:gd name="T47" fmla="*/ 326 h 464"/>
              <a:gd name="T48" fmla="*/ 1545 w 2773"/>
              <a:gd name="T49" fmla="*/ 348 h 464"/>
              <a:gd name="T50" fmla="*/ 1230 w 2773"/>
              <a:gd name="T51" fmla="*/ 218 h 464"/>
              <a:gd name="T52" fmla="*/ 1103 w 2773"/>
              <a:gd name="T53" fmla="*/ 444 h 464"/>
              <a:gd name="T54" fmla="*/ 1064 w 2773"/>
              <a:gd name="T55" fmla="*/ 119 h 464"/>
              <a:gd name="T56" fmla="*/ 1161 w 2773"/>
              <a:gd name="T57" fmla="*/ 159 h 464"/>
              <a:gd name="T58" fmla="*/ 1271 w 2773"/>
              <a:gd name="T59" fmla="*/ 113 h 464"/>
              <a:gd name="T60" fmla="*/ 1359 w 2773"/>
              <a:gd name="T61" fmla="*/ 371 h 464"/>
              <a:gd name="T62" fmla="*/ 1359 w 2773"/>
              <a:gd name="T63" fmla="*/ 371 h 464"/>
              <a:gd name="T64" fmla="*/ 2128 w 2773"/>
              <a:gd name="T65" fmla="*/ 106 h 464"/>
              <a:gd name="T66" fmla="*/ 2057 w 2773"/>
              <a:gd name="T67" fmla="*/ 371 h 464"/>
              <a:gd name="T68" fmla="*/ 2057 w 2773"/>
              <a:gd name="T69" fmla="*/ 371 h 464"/>
              <a:gd name="T70" fmla="*/ 2610 w 2773"/>
              <a:gd name="T71" fmla="*/ 194 h 464"/>
              <a:gd name="T72" fmla="*/ 2579 w 2773"/>
              <a:gd name="T73" fmla="*/ 360 h 464"/>
              <a:gd name="T74" fmla="*/ 2612 w 2773"/>
              <a:gd name="T75" fmla="*/ 442 h 464"/>
              <a:gd name="T76" fmla="*/ 2466 w 2773"/>
              <a:gd name="T77" fmla="*/ 358 h 464"/>
              <a:gd name="T78" fmla="*/ 2437 w 2773"/>
              <a:gd name="T79" fmla="*/ 194 h 464"/>
              <a:gd name="T80" fmla="*/ 2266 w 2773"/>
              <a:gd name="T81" fmla="*/ 443 h 464"/>
              <a:gd name="T82" fmla="*/ 2261 w 2773"/>
              <a:gd name="T83" fmla="*/ 194 h 464"/>
              <a:gd name="T84" fmla="*/ 2336 w 2773"/>
              <a:gd name="T85" fmla="*/ 119 h 464"/>
              <a:gd name="T86" fmla="*/ 2508 w 2773"/>
              <a:gd name="T87" fmla="*/ 11 h 464"/>
              <a:gd name="T88" fmla="*/ 2451 w 2773"/>
              <a:gd name="T89" fmla="*/ 110 h 464"/>
              <a:gd name="T90" fmla="*/ 2518 w 2773"/>
              <a:gd name="T91" fmla="*/ 119 h 464"/>
              <a:gd name="T92" fmla="*/ 2644 w 2773"/>
              <a:gd name="T93" fmla="*/ 40 h 464"/>
              <a:gd name="T94" fmla="*/ 2682 w 2773"/>
              <a:gd name="T95" fmla="*/ 119 h 464"/>
              <a:gd name="T96" fmla="*/ 2738 w 2773"/>
              <a:gd name="T97" fmla="*/ 187 h 464"/>
              <a:gd name="T98" fmla="*/ 2738 w 2773"/>
              <a:gd name="T99" fmla="*/ 116 h 464"/>
              <a:gd name="T100" fmla="*/ 2738 w 2773"/>
              <a:gd name="T101" fmla="*/ 187 h 464"/>
              <a:gd name="T102" fmla="*/ 2707 w 2773"/>
              <a:gd name="T103" fmla="*/ 151 h 464"/>
              <a:gd name="T104" fmla="*/ 2768 w 2773"/>
              <a:gd name="T105" fmla="*/ 151 h 464"/>
              <a:gd name="T106" fmla="*/ 2743 w 2773"/>
              <a:gd name="T107" fmla="*/ 153 h 464"/>
              <a:gd name="T108" fmla="*/ 2743 w 2773"/>
              <a:gd name="T109" fmla="*/ 169 h 464"/>
              <a:gd name="T110" fmla="*/ 2730 w 2773"/>
              <a:gd name="T111" fmla="*/ 153 h 464"/>
              <a:gd name="T112" fmla="*/ 2720 w 2773"/>
              <a:gd name="T113" fmla="*/ 169 h 464"/>
              <a:gd name="T114" fmla="*/ 2743 w 2773"/>
              <a:gd name="T115" fmla="*/ 131 h 464"/>
              <a:gd name="T116" fmla="*/ 2743 w 2773"/>
              <a:gd name="T117" fmla="*/ 153 h 464"/>
              <a:gd name="T118" fmla="*/ 2734 w 2773"/>
              <a:gd name="T119" fmla="*/ 136 h 464"/>
              <a:gd name="T120" fmla="*/ 2737 w 2773"/>
              <a:gd name="T121" fmla="*/ 147 h 464"/>
              <a:gd name="T122" fmla="*/ 2742 w 2773"/>
              <a:gd name="T123" fmla="*/ 136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73" h="464">
                <a:moveTo>
                  <a:pt x="473" y="444"/>
                </a:moveTo>
                <a:cubicBezTo>
                  <a:pt x="347" y="444"/>
                  <a:pt x="347" y="444"/>
                  <a:pt x="347" y="444"/>
                </a:cubicBezTo>
                <a:cubicBezTo>
                  <a:pt x="399" y="208"/>
                  <a:pt x="399" y="208"/>
                  <a:pt x="399" y="208"/>
                </a:cubicBezTo>
                <a:cubicBezTo>
                  <a:pt x="281" y="444"/>
                  <a:pt x="281" y="444"/>
                  <a:pt x="281" y="444"/>
                </a:cubicBezTo>
                <a:cubicBezTo>
                  <a:pt x="191" y="444"/>
                  <a:pt x="191" y="444"/>
                  <a:pt x="191" y="444"/>
                </a:cubicBezTo>
                <a:cubicBezTo>
                  <a:pt x="186" y="208"/>
                  <a:pt x="186" y="208"/>
                  <a:pt x="186" y="208"/>
                </a:cubicBezTo>
                <a:cubicBezTo>
                  <a:pt x="127" y="444"/>
                  <a:pt x="127" y="444"/>
                  <a:pt x="127" y="444"/>
                </a:cubicBezTo>
                <a:cubicBezTo>
                  <a:pt x="0" y="444"/>
                  <a:pt x="0" y="444"/>
                  <a:pt x="0" y="444"/>
                </a:cubicBezTo>
                <a:cubicBezTo>
                  <a:pt x="97" y="6"/>
                  <a:pt x="97" y="6"/>
                  <a:pt x="97" y="6"/>
                </a:cubicBezTo>
                <a:cubicBezTo>
                  <a:pt x="271" y="6"/>
                  <a:pt x="271" y="6"/>
                  <a:pt x="271" y="6"/>
                </a:cubicBezTo>
                <a:cubicBezTo>
                  <a:pt x="279" y="250"/>
                  <a:pt x="279" y="250"/>
                  <a:pt x="279" y="250"/>
                </a:cubicBezTo>
                <a:cubicBezTo>
                  <a:pt x="396" y="6"/>
                  <a:pt x="396" y="6"/>
                  <a:pt x="396" y="6"/>
                </a:cubicBezTo>
                <a:cubicBezTo>
                  <a:pt x="570" y="6"/>
                  <a:pt x="570" y="6"/>
                  <a:pt x="570" y="6"/>
                </a:cubicBezTo>
                <a:lnTo>
                  <a:pt x="473" y="444"/>
                </a:lnTo>
                <a:close/>
                <a:moveTo>
                  <a:pt x="621" y="444"/>
                </a:moveTo>
                <a:cubicBezTo>
                  <a:pt x="502" y="443"/>
                  <a:pt x="502" y="443"/>
                  <a:pt x="502" y="443"/>
                </a:cubicBezTo>
                <a:cubicBezTo>
                  <a:pt x="575" y="119"/>
                  <a:pt x="575" y="119"/>
                  <a:pt x="575" y="119"/>
                </a:cubicBezTo>
                <a:cubicBezTo>
                  <a:pt x="693" y="119"/>
                  <a:pt x="693" y="119"/>
                  <a:pt x="693" y="119"/>
                </a:cubicBezTo>
                <a:lnTo>
                  <a:pt x="621" y="444"/>
                </a:lnTo>
                <a:close/>
                <a:moveTo>
                  <a:pt x="702" y="77"/>
                </a:moveTo>
                <a:cubicBezTo>
                  <a:pt x="585" y="77"/>
                  <a:pt x="585" y="77"/>
                  <a:pt x="585" y="77"/>
                </a:cubicBezTo>
                <a:cubicBezTo>
                  <a:pt x="600" y="6"/>
                  <a:pt x="600" y="6"/>
                  <a:pt x="600" y="6"/>
                </a:cubicBezTo>
                <a:cubicBezTo>
                  <a:pt x="718" y="6"/>
                  <a:pt x="718" y="6"/>
                  <a:pt x="718" y="6"/>
                </a:cubicBezTo>
                <a:lnTo>
                  <a:pt x="702" y="77"/>
                </a:lnTo>
                <a:close/>
                <a:moveTo>
                  <a:pt x="902" y="240"/>
                </a:moveTo>
                <a:cubicBezTo>
                  <a:pt x="904" y="235"/>
                  <a:pt x="908" y="187"/>
                  <a:pt x="869" y="188"/>
                </a:cubicBezTo>
                <a:cubicBezTo>
                  <a:pt x="797" y="190"/>
                  <a:pt x="745" y="369"/>
                  <a:pt x="825" y="371"/>
                </a:cubicBezTo>
                <a:cubicBezTo>
                  <a:pt x="862" y="372"/>
                  <a:pt x="879" y="329"/>
                  <a:pt x="882" y="324"/>
                </a:cubicBezTo>
                <a:cubicBezTo>
                  <a:pt x="1005" y="324"/>
                  <a:pt x="1005" y="324"/>
                  <a:pt x="1005" y="324"/>
                </a:cubicBezTo>
                <a:cubicBezTo>
                  <a:pt x="1005" y="326"/>
                  <a:pt x="968" y="457"/>
                  <a:pt x="805" y="453"/>
                </a:cubicBezTo>
                <a:cubicBezTo>
                  <a:pt x="586" y="449"/>
                  <a:pt x="642" y="98"/>
                  <a:pt x="891" y="111"/>
                </a:cubicBezTo>
                <a:cubicBezTo>
                  <a:pt x="1032" y="117"/>
                  <a:pt x="1025" y="235"/>
                  <a:pt x="1024" y="240"/>
                </a:cubicBezTo>
                <a:lnTo>
                  <a:pt x="902" y="240"/>
                </a:lnTo>
                <a:close/>
                <a:moveTo>
                  <a:pt x="1252" y="184"/>
                </a:moveTo>
                <a:cubicBezTo>
                  <a:pt x="1291" y="136"/>
                  <a:pt x="1352" y="102"/>
                  <a:pt x="1431" y="106"/>
                </a:cubicBezTo>
                <a:cubicBezTo>
                  <a:pt x="1541" y="112"/>
                  <a:pt x="1587" y="193"/>
                  <a:pt x="1569" y="282"/>
                </a:cubicBezTo>
                <a:cubicBezTo>
                  <a:pt x="1567" y="291"/>
                  <a:pt x="1561" y="294"/>
                  <a:pt x="1551" y="298"/>
                </a:cubicBezTo>
                <a:cubicBezTo>
                  <a:pt x="1454" y="332"/>
                  <a:pt x="1454" y="332"/>
                  <a:pt x="1454" y="332"/>
                </a:cubicBezTo>
                <a:cubicBezTo>
                  <a:pt x="1672" y="332"/>
                  <a:pt x="1672" y="332"/>
                  <a:pt x="1672" y="332"/>
                </a:cubicBezTo>
                <a:cubicBezTo>
                  <a:pt x="1672" y="332"/>
                  <a:pt x="1655" y="382"/>
                  <a:pt x="1725" y="381"/>
                </a:cubicBezTo>
                <a:cubicBezTo>
                  <a:pt x="1773" y="381"/>
                  <a:pt x="1792" y="326"/>
                  <a:pt x="1727" y="315"/>
                </a:cubicBezTo>
                <a:cubicBezTo>
                  <a:pt x="1697" y="310"/>
                  <a:pt x="1583" y="291"/>
                  <a:pt x="1595" y="202"/>
                </a:cubicBezTo>
                <a:cubicBezTo>
                  <a:pt x="1606" y="129"/>
                  <a:pt x="1682" y="104"/>
                  <a:pt x="1765" y="105"/>
                </a:cubicBezTo>
                <a:cubicBezTo>
                  <a:pt x="1934" y="107"/>
                  <a:pt x="1902" y="207"/>
                  <a:pt x="1904" y="214"/>
                </a:cubicBezTo>
                <a:cubicBezTo>
                  <a:pt x="1791" y="214"/>
                  <a:pt x="1791" y="214"/>
                  <a:pt x="1791" y="214"/>
                </a:cubicBezTo>
                <a:cubicBezTo>
                  <a:pt x="1791" y="214"/>
                  <a:pt x="1803" y="172"/>
                  <a:pt x="1753" y="172"/>
                </a:cubicBezTo>
                <a:cubicBezTo>
                  <a:pt x="1706" y="172"/>
                  <a:pt x="1695" y="213"/>
                  <a:pt x="1748" y="225"/>
                </a:cubicBezTo>
                <a:cubicBezTo>
                  <a:pt x="1814" y="238"/>
                  <a:pt x="1888" y="242"/>
                  <a:pt x="1893" y="326"/>
                </a:cubicBezTo>
                <a:cubicBezTo>
                  <a:pt x="1894" y="350"/>
                  <a:pt x="1880" y="458"/>
                  <a:pt x="1710" y="456"/>
                </a:cubicBezTo>
                <a:cubicBezTo>
                  <a:pt x="1558" y="454"/>
                  <a:pt x="1541" y="385"/>
                  <a:pt x="1545" y="348"/>
                </a:cubicBezTo>
                <a:cubicBezTo>
                  <a:pt x="1515" y="407"/>
                  <a:pt x="1445" y="457"/>
                  <a:pt x="1352" y="454"/>
                </a:cubicBezTo>
                <a:cubicBezTo>
                  <a:pt x="1208" y="449"/>
                  <a:pt x="1178" y="318"/>
                  <a:pt x="1230" y="218"/>
                </a:cubicBezTo>
                <a:cubicBezTo>
                  <a:pt x="1204" y="219"/>
                  <a:pt x="1151" y="231"/>
                  <a:pt x="1130" y="328"/>
                </a:cubicBezTo>
                <a:cubicBezTo>
                  <a:pt x="1103" y="444"/>
                  <a:pt x="1103" y="444"/>
                  <a:pt x="1103" y="444"/>
                </a:cubicBezTo>
                <a:cubicBezTo>
                  <a:pt x="991" y="444"/>
                  <a:pt x="991" y="444"/>
                  <a:pt x="991" y="444"/>
                </a:cubicBezTo>
                <a:cubicBezTo>
                  <a:pt x="1064" y="119"/>
                  <a:pt x="1064" y="119"/>
                  <a:pt x="1064" y="119"/>
                </a:cubicBezTo>
                <a:cubicBezTo>
                  <a:pt x="1170" y="119"/>
                  <a:pt x="1170" y="119"/>
                  <a:pt x="1170" y="119"/>
                </a:cubicBezTo>
                <a:cubicBezTo>
                  <a:pt x="1161" y="159"/>
                  <a:pt x="1161" y="159"/>
                  <a:pt x="1161" y="159"/>
                </a:cubicBezTo>
                <a:cubicBezTo>
                  <a:pt x="1176" y="141"/>
                  <a:pt x="1193" y="130"/>
                  <a:pt x="1215" y="122"/>
                </a:cubicBezTo>
                <a:cubicBezTo>
                  <a:pt x="1233" y="116"/>
                  <a:pt x="1250" y="113"/>
                  <a:pt x="1271" y="113"/>
                </a:cubicBezTo>
                <a:lnTo>
                  <a:pt x="1252" y="184"/>
                </a:lnTo>
                <a:close/>
                <a:moveTo>
                  <a:pt x="1359" y="371"/>
                </a:moveTo>
                <a:cubicBezTo>
                  <a:pt x="1442" y="388"/>
                  <a:pt x="1498" y="194"/>
                  <a:pt x="1422" y="182"/>
                </a:cubicBezTo>
                <a:cubicBezTo>
                  <a:pt x="1346" y="170"/>
                  <a:pt x="1285" y="355"/>
                  <a:pt x="1359" y="371"/>
                </a:cubicBezTo>
                <a:close/>
                <a:moveTo>
                  <a:pt x="2051" y="454"/>
                </a:moveTo>
                <a:cubicBezTo>
                  <a:pt x="1813" y="445"/>
                  <a:pt x="1884" y="94"/>
                  <a:pt x="2128" y="106"/>
                </a:cubicBezTo>
                <a:cubicBezTo>
                  <a:pt x="2358" y="117"/>
                  <a:pt x="2292" y="464"/>
                  <a:pt x="2051" y="454"/>
                </a:cubicBezTo>
                <a:close/>
                <a:moveTo>
                  <a:pt x="2057" y="371"/>
                </a:moveTo>
                <a:cubicBezTo>
                  <a:pt x="2140" y="388"/>
                  <a:pt x="2196" y="194"/>
                  <a:pt x="2120" y="182"/>
                </a:cubicBezTo>
                <a:cubicBezTo>
                  <a:pt x="2044" y="170"/>
                  <a:pt x="1983" y="355"/>
                  <a:pt x="2057" y="371"/>
                </a:cubicBezTo>
                <a:close/>
                <a:moveTo>
                  <a:pt x="2666" y="194"/>
                </a:moveTo>
                <a:cubicBezTo>
                  <a:pt x="2610" y="194"/>
                  <a:pt x="2610" y="194"/>
                  <a:pt x="2610" y="194"/>
                </a:cubicBezTo>
                <a:cubicBezTo>
                  <a:pt x="2580" y="336"/>
                  <a:pt x="2580" y="336"/>
                  <a:pt x="2580" y="336"/>
                </a:cubicBezTo>
                <a:cubicBezTo>
                  <a:pt x="2578" y="344"/>
                  <a:pt x="2576" y="351"/>
                  <a:pt x="2579" y="360"/>
                </a:cubicBezTo>
                <a:cubicBezTo>
                  <a:pt x="2583" y="373"/>
                  <a:pt x="2629" y="367"/>
                  <a:pt x="2629" y="367"/>
                </a:cubicBezTo>
                <a:cubicBezTo>
                  <a:pt x="2612" y="442"/>
                  <a:pt x="2612" y="442"/>
                  <a:pt x="2612" y="442"/>
                </a:cubicBezTo>
                <a:cubicBezTo>
                  <a:pt x="2612" y="442"/>
                  <a:pt x="2518" y="453"/>
                  <a:pt x="2485" y="431"/>
                </a:cubicBezTo>
                <a:cubicBezTo>
                  <a:pt x="2471" y="421"/>
                  <a:pt x="2456" y="401"/>
                  <a:pt x="2466" y="358"/>
                </a:cubicBezTo>
                <a:cubicBezTo>
                  <a:pt x="2502" y="194"/>
                  <a:pt x="2502" y="194"/>
                  <a:pt x="2502" y="194"/>
                </a:cubicBezTo>
                <a:cubicBezTo>
                  <a:pt x="2437" y="194"/>
                  <a:pt x="2437" y="194"/>
                  <a:pt x="2437" y="194"/>
                </a:cubicBezTo>
                <a:cubicBezTo>
                  <a:pt x="2382" y="443"/>
                  <a:pt x="2382" y="443"/>
                  <a:pt x="2382" y="443"/>
                </a:cubicBezTo>
                <a:cubicBezTo>
                  <a:pt x="2266" y="443"/>
                  <a:pt x="2266" y="443"/>
                  <a:pt x="2266" y="443"/>
                </a:cubicBezTo>
                <a:cubicBezTo>
                  <a:pt x="2321" y="194"/>
                  <a:pt x="2321" y="194"/>
                  <a:pt x="2321" y="194"/>
                </a:cubicBezTo>
                <a:cubicBezTo>
                  <a:pt x="2261" y="194"/>
                  <a:pt x="2261" y="194"/>
                  <a:pt x="2261" y="194"/>
                </a:cubicBezTo>
                <a:cubicBezTo>
                  <a:pt x="2277" y="119"/>
                  <a:pt x="2277" y="119"/>
                  <a:pt x="2277" y="119"/>
                </a:cubicBezTo>
                <a:cubicBezTo>
                  <a:pt x="2336" y="119"/>
                  <a:pt x="2336" y="119"/>
                  <a:pt x="2336" y="119"/>
                </a:cubicBezTo>
                <a:cubicBezTo>
                  <a:pt x="2347" y="70"/>
                  <a:pt x="2356" y="47"/>
                  <a:pt x="2381" y="28"/>
                </a:cubicBezTo>
                <a:cubicBezTo>
                  <a:pt x="2417" y="0"/>
                  <a:pt x="2508" y="11"/>
                  <a:pt x="2508" y="11"/>
                </a:cubicBezTo>
                <a:cubicBezTo>
                  <a:pt x="2496" y="72"/>
                  <a:pt x="2496" y="72"/>
                  <a:pt x="2496" y="72"/>
                </a:cubicBezTo>
                <a:cubicBezTo>
                  <a:pt x="2459" y="72"/>
                  <a:pt x="2456" y="86"/>
                  <a:pt x="2451" y="110"/>
                </a:cubicBezTo>
                <a:cubicBezTo>
                  <a:pt x="2449" y="119"/>
                  <a:pt x="2449" y="119"/>
                  <a:pt x="2449" y="119"/>
                </a:cubicBezTo>
                <a:cubicBezTo>
                  <a:pt x="2518" y="119"/>
                  <a:pt x="2518" y="119"/>
                  <a:pt x="2518" y="119"/>
                </a:cubicBezTo>
                <a:cubicBezTo>
                  <a:pt x="2536" y="40"/>
                  <a:pt x="2536" y="40"/>
                  <a:pt x="2536" y="40"/>
                </a:cubicBezTo>
                <a:cubicBezTo>
                  <a:pt x="2644" y="40"/>
                  <a:pt x="2644" y="40"/>
                  <a:pt x="2644" y="40"/>
                </a:cubicBezTo>
                <a:cubicBezTo>
                  <a:pt x="2627" y="119"/>
                  <a:pt x="2627" y="119"/>
                  <a:pt x="2627" y="119"/>
                </a:cubicBezTo>
                <a:cubicBezTo>
                  <a:pt x="2682" y="119"/>
                  <a:pt x="2682" y="119"/>
                  <a:pt x="2682" y="119"/>
                </a:cubicBezTo>
                <a:lnTo>
                  <a:pt x="2666" y="194"/>
                </a:lnTo>
                <a:close/>
                <a:moveTo>
                  <a:pt x="2738" y="187"/>
                </a:moveTo>
                <a:cubicBezTo>
                  <a:pt x="2718" y="187"/>
                  <a:pt x="2702" y="171"/>
                  <a:pt x="2702" y="151"/>
                </a:cubicBezTo>
                <a:cubicBezTo>
                  <a:pt x="2702" y="131"/>
                  <a:pt x="2718" y="116"/>
                  <a:pt x="2738" y="116"/>
                </a:cubicBezTo>
                <a:cubicBezTo>
                  <a:pt x="2757" y="116"/>
                  <a:pt x="2773" y="131"/>
                  <a:pt x="2773" y="151"/>
                </a:cubicBezTo>
                <a:cubicBezTo>
                  <a:pt x="2773" y="171"/>
                  <a:pt x="2757" y="187"/>
                  <a:pt x="2738" y="187"/>
                </a:cubicBezTo>
                <a:close/>
                <a:moveTo>
                  <a:pt x="2738" y="121"/>
                </a:moveTo>
                <a:cubicBezTo>
                  <a:pt x="2721" y="121"/>
                  <a:pt x="2707" y="134"/>
                  <a:pt x="2707" y="151"/>
                </a:cubicBezTo>
                <a:cubicBezTo>
                  <a:pt x="2707" y="168"/>
                  <a:pt x="2721" y="182"/>
                  <a:pt x="2738" y="182"/>
                </a:cubicBezTo>
                <a:cubicBezTo>
                  <a:pt x="2754" y="182"/>
                  <a:pt x="2768" y="168"/>
                  <a:pt x="2768" y="151"/>
                </a:cubicBezTo>
                <a:cubicBezTo>
                  <a:pt x="2768" y="134"/>
                  <a:pt x="2754" y="121"/>
                  <a:pt x="2738" y="121"/>
                </a:cubicBezTo>
                <a:close/>
                <a:moveTo>
                  <a:pt x="2743" y="153"/>
                </a:moveTo>
                <a:cubicBezTo>
                  <a:pt x="2750" y="169"/>
                  <a:pt x="2750" y="169"/>
                  <a:pt x="2750" y="169"/>
                </a:cubicBezTo>
                <a:cubicBezTo>
                  <a:pt x="2743" y="169"/>
                  <a:pt x="2743" y="169"/>
                  <a:pt x="2743" y="169"/>
                </a:cubicBezTo>
                <a:cubicBezTo>
                  <a:pt x="2737" y="153"/>
                  <a:pt x="2737" y="153"/>
                  <a:pt x="2737" y="153"/>
                </a:cubicBezTo>
                <a:cubicBezTo>
                  <a:pt x="2730" y="153"/>
                  <a:pt x="2730" y="153"/>
                  <a:pt x="2730" y="153"/>
                </a:cubicBezTo>
                <a:cubicBezTo>
                  <a:pt x="2726" y="169"/>
                  <a:pt x="2726" y="169"/>
                  <a:pt x="2726" y="169"/>
                </a:cubicBezTo>
                <a:cubicBezTo>
                  <a:pt x="2720" y="169"/>
                  <a:pt x="2720" y="169"/>
                  <a:pt x="2720" y="169"/>
                </a:cubicBezTo>
                <a:cubicBezTo>
                  <a:pt x="2729" y="131"/>
                  <a:pt x="2729" y="131"/>
                  <a:pt x="2729" y="131"/>
                </a:cubicBezTo>
                <a:cubicBezTo>
                  <a:pt x="2743" y="131"/>
                  <a:pt x="2743" y="131"/>
                  <a:pt x="2743" y="131"/>
                </a:cubicBezTo>
                <a:cubicBezTo>
                  <a:pt x="2752" y="131"/>
                  <a:pt x="2754" y="136"/>
                  <a:pt x="2754" y="142"/>
                </a:cubicBezTo>
                <a:cubicBezTo>
                  <a:pt x="2754" y="147"/>
                  <a:pt x="2749" y="152"/>
                  <a:pt x="2743" y="153"/>
                </a:cubicBezTo>
                <a:close/>
                <a:moveTo>
                  <a:pt x="2742" y="136"/>
                </a:moveTo>
                <a:cubicBezTo>
                  <a:pt x="2734" y="136"/>
                  <a:pt x="2734" y="136"/>
                  <a:pt x="2734" y="136"/>
                </a:cubicBezTo>
                <a:cubicBezTo>
                  <a:pt x="2731" y="147"/>
                  <a:pt x="2731" y="147"/>
                  <a:pt x="2731" y="147"/>
                </a:cubicBezTo>
                <a:cubicBezTo>
                  <a:pt x="2737" y="147"/>
                  <a:pt x="2737" y="147"/>
                  <a:pt x="2737" y="147"/>
                </a:cubicBezTo>
                <a:cubicBezTo>
                  <a:pt x="2742" y="147"/>
                  <a:pt x="2749" y="147"/>
                  <a:pt x="2749" y="141"/>
                </a:cubicBezTo>
                <a:cubicBezTo>
                  <a:pt x="2749" y="137"/>
                  <a:pt x="2746" y="136"/>
                  <a:pt x="2742" y="13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flip="none" rotWithShape="1">
                  <a:gsLst>
                    <a:gs pos="417">
                      <a:srgbClr val="FFFFFF"/>
                    </a:gs>
                    <a:gs pos="100000">
                      <a:srgbClr val="FFFFFF"/>
                    </a:gs>
                  </a:gsLst>
                  <a:lin ang="5400000" scaled="0"/>
                  <a:tileRect/>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1964301"/>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417">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1964301"/>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pitchFamily="34" charset="0"/>
              </a:defRPr>
            </a:lvl1pPr>
          </a:lstStyle>
          <a:p>
            <a:pPr lvl="0"/>
            <a:r>
              <a:rPr lang="en-US" smtClean="0"/>
              <a:t>Click to edit Master text styles</a:t>
            </a:r>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2108269"/>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93812" y="2743200"/>
            <a:ext cx="9323388" cy="1523494"/>
          </a:xfrm>
        </p:spPr>
        <p:txBody>
          <a:bodyPr anchor="ctr" anchorCtr="0">
            <a:noAutofit/>
          </a:bodyPr>
          <a:lstStyle>
            <a:lvl1pPr>
              <a:lnSpc>
                <a:spcPct val="90000"/>
              </a:lnSpc>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293812" y="4953000"/>
            <a:ext cx="9323389" cy="461665"/>
          </a:xfrm>
        </p:spPr>
        <p:txBody>
          <a:bodyPr>
            <a:noAutofit/>
          </a:bodyPr>
          <a:lstStyle>
            <a:lvl1pPr marL="0" indent="0" algn="l">
              <a:lnSpc>
                <a:spcPct val="90000"/>
              </a:lnSpc>
              <a:spcBef>
                <a:spcPts val="0"/>
              </a:spcBef>
              <a:buNone/>
              <a:defRPr>
                <a:gradFill>
                  <a:gsLst>
                    <a:gs pos="0">
                      <a:schemeClr val="tx1"/>
                    </a:gs>
                    <a:gs pos="86000">
                      <a:schemeClr val="tx1"/>
                    </a:gs>
                  </a:gsLst>
                  <a:lin ang="5400000" scaled="0"/>
                </a:gra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262062" y="249549"/>
            <a:ext cx="10242550" cy="1378644"/>
          </a:xfrm>
        </p:spPr>
        <p:txBody>
          <a:bodyPr anchor="t" anchorCtr="0">
            <a:noAutofit/>
            <a:scene3d>
              <a:camera prst="orthographicFront"/>
              <a:lightRig rig="flat" dir="t"/>
            </a:scene3d>
            <a:sp3d>
              <a:contourClr>
                <a:schemeClr val="tx2"/>
              </a:contourClr>
            </a:sp3d>
          </a:bodyPr>
          <a:lstStyle>
            <a:lvl1pPr marL="0" indent="0" algn="r">
              <a:buFont typeface="Arial" pitchFamily="34" charset="0"/>
              <a:buNone/>
              <a:defRPr kumimoji="0" lang="en-US" sz="10000" b="0" i="1" u="none" strike="noStrike" kern="1200" cap="none" spc="0" normalizeH="0" baseline="0" noProof="0" dirty="0" smtClean="0">
                <a:ln w="11430"/>
                <a:gradFill>
                  <a:gsLst>
                    <a:gs pos="0">
                      <a:schemeClr val="tx1"/>
                    </a:gs>
                    <a:gs pos="88000">
                      <a:schemeClr val="tx1"/>
                    </a:gs>
                  </a:gsLst>
                  <a:lin ang="5400000"/>
                </a:gradFill>
                <a:effectLst/>
                <a:uLnTx/>
                <a:uFillTx/>
                <a:latin typeface="+mj-lt"/>
                <a:ea typeface="+mn-ea"/>
                <a:cs typeface="+mn-cs"/>
              </a:defRPr>
            </a:lvl1pPr>
          </a:lstStyle>
          <a:p>
            <a:pPr lvl="0"/>
            <a:r>
              <a:rPr lang="en-US" dirty="0" smtClean="0"/>
              <a:t>click to…</a:t>
            </a:r>
          </a:p>
        </p:txBody>
      </p:sp>
      <p:sp>
        <p:nvSpPr>
          <p:cNvPr id="9" name="TextBox 8"/>
          <p:cNvSpPr txBox="1"/>
          <p:nvPr userDrawn="1"/>
        </p:nvSpPr>
        <p:spPr>
          <a:xfrm>
            <a:off x="4295041" y="6582117"/>
            <a:ext cx="3598742" cy="161583"/>
          </a:xfrm>
          <a:prstGeom prst="rect">
            <a:avLst/>
          </a:prstGeom>
          <a:noFill/>
        </p:spPr>
        <p:txBody>
          <a:bodyPr wrap="none" lIns="0" tIns="0" rIns="0" bIns="0" rtlCol="0" anchor="ctr">
            <a:spAutoFit/>
          </a:bodyPr>
          <a:lstStyle/>
          <a:p>
            <a:pPr algn="ctr"/>
            <a:r>
              <a:rPr lang="en-US" sz="1050" b="0" spc="150" baseline="0" dirty="0" smtClean="0">
                <a:gradFill>
                  <a:gsLst>
                    <a:gs pos="0">
                      <a:schemeClr val="tx1">
                        <a:alpha val="50000"/>
                      </a:schemeClr>
                    </a:gs>
                    <a:gs pos="86000">
                      <a:schemeClr val="tx1">
                        <a:alpha val="50000"/>
                      </a:scheme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3472473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etro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Freeform 19"/>
          <p:cNvSpPr>
            <a:spLocks noChangeAspect="1"/>
          </p:cNvSpPr>
          <p:nvPr userDrawn="1"/>
        </p:nvSpPr>
        <p:spPr bwMode="gray">
          <a:xfrm>
            <a:off x="0" y="1249362"/>
            <a:ext cx="4875211" cy="3397188"/>
          </a:xfrm>
          <a:custGeom>
            <a:avLst/>
            <a:gdLst>
              <a:gd name="T0" fmla="*/ 0 w 2135"/>
              <a:gd name="T1" fmla="*/ 0 h 2138"/>
              <a:gd name="T2" fmla="*/ 2135 w 2135"/>
              <a:gd name="T3" fmla="*/ 0 h 2138"/>
              <a:gd name="T4" fmla="*/ 2135 w 2135"/>
              <a:gd name="T5" fmla="*/ 2138 h 2138"/>
              <a:gd name="T6" fmla="*/ 0 w 2135"/>
              <a:gd name="T7" fmla="*/ 2138 h 2138"/>
              <a:gd name="T8" fmla="*/ 0 w 2135"/>
              <a:gd name="T9" fmla="*/ 0 h 2138"/>
              <a:gd name="T10" fmla="*/ 0 w 2135"/>
              <a:gd name="T11" fmla="*/ 0 h 2138"/>
            </a:gdLst>
            <a:ahLst/>
            <a:cxnLst>
              <a:cxn ang="0">
                <a:pos x="T0" y="T1"/>
              </a:cxn>
              <a:cxn ang="0">
                <a:pos x="T2" y="T3"/>
              </a:cxn>
              <a:cxn ang="0">
                <a:pos x="T4" y="T5"/>
              </a:cxn>
              <a:cxn ang="0">
                <a:pos x="T6" y="T7"/>
              </a:cxn>
              <a:cxn ang="0">
                <a:pos x="T8" y="T9"/>
              </a:cxn>
              <a:cxn ang="0">
                <a:pos x="T10" y="T11"/>
              </a:cxn>
            </a:cxnLst>
            <a:rect l="0" t="0" r="r" b="b"/>
            <a:pathLst>
              <a:path w="2135" h="2138">
                <a:moveTo>
                  <a:pt x="0" y="0"/>
                </a:moveTo>
                <a:lnTo>
                  <a:pt x="2135" y="0"/>
                </a:lnTo>
                <a:lnTo>
                  <a:pt x="2135" y="2138"/>
                </a:lnTo>
                <a:lnTo>
                  <a:pt x="0" y="2138"/>
                </a:lnTo>
                <a:lnTo>
                  <a:pt x="0" y="0"/>
                </a:lnTo>
                <a:lnTo>
                  <a:pt x="0" y="0"/>
                </a:lnTo>
                <a:close/>
              </a:path>
            </a:pathLst>
          </a:custGeom>
          <a:solidFill>
            <a:srgbClr val="64BE46"/>
          </a:solidFill>
          <a:ln>
            <a:noFill/>
          </a:ln>
          <a:effectLst>
            <a:outerShdw blurRad="558800" dir="5400000" sx="90000" sy="-19000" rotWithShape="0">
              <a:prstClr val="black">
                <a:alpha val="20000"/>
              </a:prst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nvGrpSpPr>
          <p:cNvPr id="22" name="Group 21"/>
          <p:cNvGrpSpPr/>
          <p:nvPr userDrawn="1"/>
        </p:nvGrpSpPr>
        <p:grpSpPr bwMode="gray">
          <a:xfrm>
            <a:off x="8648967" y="1249363"/>
            <a:ext cx="989012" cy="3435350"/>
            <a:chOff x="0" y="1249363"/>
            <a:chExt cx="1041400" cy="3435350"/>
          </a:xfrm>
          <a:effectLst>
            <a:outerShdw blurRad="508000" dist="431800" dir="5400000" algn="ctr" rotWithShape="0">
              <a:srgbClr val="292929">
                <a:alpha val="20000"/>
              </a:srgbClr>
            </a:outerShdw>
          </a:effectLst>
        </p:grpSpPr>
        <p:sp>
          <p:nvSpPr>
            <p:cNvPr id="23" name="Freeform 6"/>
            <p:cNvSpPr>
              <a:spLocks/>
            </p:cNvSpPr>
            <p:nvPr/>
          </p:nvSpPr>
          <p:spPr bwMode="gray">
            <a:xfrm>
              <a:off x="0" y="1249363"/>
              <a:ext cx="1041400" cy="3394075"/>
            </a:xfrm>
            <a:custGeom>
              <a:avLst/>
              <a:gdLst>
                <a:gd name="T0" fmla="*/ 656 w 656"/>
                <a:gd name="T1" fmla="*/ 1738 h 2138"/>
                <a:gd name="T2" fmla="*/ 0 w 656"/>
                <a:gd name="T3" fmla="*/ 2138 h 2138"/>
                <a:gd name="T4" fmla="*/ 0 w 656"/>
                <a:gd name="T5" fmla="*/ 0 h 2138"/>
                <a:gd name="T6" fmla="*/ 656 w 656"/>
                <a:gd name="T7" fmla="*/ 240 h 2138"/>
                <a:gd name="T8" fmla="*/ 656 w 656"/>
                <a:gd name="T9" fmla="*/ 1738 h 2138"/>
                <a:gd name="T10" fmla="*/ 656 w 656"/>
                <a:gd name="T11" fmla="*/ 1738 h 2138"/>
                <a:gd name="T12" fmla="*/ 656 w 656"/>
                <a:gd name="T13" fmla="*/ 1738 h 2138"/>
              </a:gdLst>
              <a:ahLst/>
              <a:cxnLst>
                <a:cxn ang="0">
                  <a:pos x="T0" y="T1"/>
                </a:cxn>
                <a:cxn ang="0">
                  <a:pos x="T2" y="T3"/>
                </a:cxn>
                <a:cxn ang="0">
                  <a:pos x="T4" y="T5"/>
                </a:cxn>
                <a:cxn ang="0">
                  <a:pos x="T6" y="T7"/>
                </a:cxn>
                <a:cxn ang="0">
                  <a:pos x="T8" y="T9"/>
                </a:cxn>
                <a:cxn ang="0">
                  <a:pos x="T10" y="T11"/>
                </a:cxn>
                <a:cxn ang="0">
                  <a:pos x="T12" y="T13"/>
                </a:cxn>
              </a:cxnLst>
              <a:rect l="0" t="0" r="r" b="b"/>
              <a:pathLst>
                <a:path w="656" h="2138">
                  <a:moveTo>
                    <a:pt x="656" y="1738"/>
                  </a:moveTo>
                  <a:lnTo>
                    <a:pt x="0" y="2138"/>
                  </a:lnTo>
                  <a:lnTo>
                    <a:pt x="0" y="0"/>
                  </a:lnTo>
                  <a:lnTo>
                    <a:pt x="656" y="240"/>
                  </a:lnTo>
                  <a:lnTo>
                    <a:pt x="656" y="1738"/>
                  </a:lnTo>
                  <a:lnTo>
                    <a:pt x="656" y="1738"/>
                  </a:lnTo>
                  <a:lnTo>
                    <a:pt x="656" y="1738"/>
                  </a:lnTo>
                  <a:close/>
                </a:path>
              </a:pathLst>
            </a:custGeom>
            <a:gradFill flip="none" rotWithShape="1">
              <a:gsLst>
                <a:gs pos="82000">
                  <a:srgbClr val="F3722C"/>
                </a:gs>
                <a:gs pos="0">
                  <a:srgbClr val="F47836"/>
                </a:gs>
                <a:gs pos="100000">
                  <a:srgbClr val="ED5D0D"/>
                </a:gs>
              </a:gsLst>
              <a:lin ang="0" scaled="1"/>
              <a:tileRect/>
            </a:gra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24" name="Picture 23"/>
            <p:cNvPicPr>
              <a:picLocks noChangeAspect="1"/>
            </p:cNvPicPr>
            <p:nvPr/>
          </p:nvPicPr>
          <p:blipFill rotWithShape="1">
            <a:blip r:embed="rId3">
              <a:extLst>
                <a:ext uri="{28A0092B-C50C-407E-A947-70E740481C1C}">
                  <a14:useLocalDpi xmlns:a14="http://schemas.microsoft.com/office/drawing/2010/main" val="0"/>
                </a:ext>
              </a:extLst>
            </a:blip>
            <a:srcRect t="18217" r="91456" b="31691"/>
            <a:stretch/>
          </p:blipFill>
          <p:spPr bwMode="gray">
            <a:xfrm>
              <a:off x="0" y="1249363"/>
              <a:ext cx="1041400" cy="3435350"/>
            </a:xfrm>
            <a:prstGeom prst="rect">
              <a:avLst/>
            </a:prstGeom>
            <a:effectLst>
              <a:outerShdw blurRad="508000" dist="431800" dir="5400000" rotWithShape="0">
                <a:prstClr val="black">
                  <a:alpha val="20000"/>
                </a:prstClr>
              </a:outerShdw>
            </a:effectLst>
          </p:spPr>
        </p:pic>
      </p:grpSp>
      <p:grpSp>
        <p:nvGrpSpPr>
          <p:cNvPr id="25" name="Group 24"/>
          <p:cNvGrpSpPr/>
          <p:nvPr userDrawn="1"/>
        </p:nvGrpSpPr>
        <p:grpSpPr bwMode="gray">
          <a:xfrm>
            <a:off x="9694898" y="1249363"/>
            <a:ext cx="1114426" cy="3394075"/>
            <a:chOff x="1095375" y="1249363"/>
            <a:chExt cx="1114426" cy="3394075"/>
          </a:xfrm>
          <a:effectLst>
            <a:outerShdw blurRad="508000" dist="431800" dir="5400000" algn="ctr" rotWithShape="0">
              <a:srgbClr val="292929">
                <a:alpha val="20000"/>
              </a:srgbClr>
            </a:outerShdw>
          </a:effectLst>
        </p:grpSpPr>
        <p:sp>
          <p:nvSpPr>
            <p:cNvPr id="26" name="Freeform 7"/>
            <p:cNvSpPr>
              <a:spLocks/>
            </p:cNvSpPr>
            <p:nvPr/>
          </p:nvSpPr>
          <p:spPr bwMode="gray">
            <a:xfrm>
              <a:off x="1095375" y="1249363"/>
              <a:ext cx="1114425" cy="3394075"/>
            </a:xfrm>
            <a:custGeom>
              <a:avLst/>
              <a:gdLst>
                <a:gd name="T0" fmla="*/ 702 w 702"/>
                <a:gd name="T1" fmla="*/ 1738 h 2138"/>
                <a:gd name="T2" fmla="*/ 0 w 702"/>
                <a:gd name="T3" fmla="*/ 2138 h 2138"/>
                <a:gd name="T4" fmla="*/ 0 w 702"/>
                <a:gd name="T5" fmla="*/ 0 h 2138"/>
                <a:gd name="T6" fmla="*/ 702 w 702"/>
                <a:gd name="T7" fmla="*/ 240 h 2138"/>
                <a:gd name="T8" fmla="*/ 702 w 702"/>
                <a:gd name="T9" fmla="*/ 1738 h 2138"/>
                <a:gd name="T10" fmla="*/ 702 w 702"/>
                <a:gd name="T11" fmla="*/ 1738 h 2138"/>
                <a:gd name="T12" fmla="*/ 702 w 702"/>
                <a:gd name="T13" fmla="*/ 1738 h 2138"/>
              </a:gdLst>
              <a:ahLst/>
              <a:cxnLst>
                <a:cxn ang="0">
                  <a:pos x="T0" y="T1"/>
                </a:cxn>
                <a:cxn ang="0">
                  <a:pos x="T2" y="T3"/>
                </a:cxn>
                <a:cxn ang="0">
                  <a:pos x="T4" y="T5"/>
                </a:cxn>
                <a:cxn ang="0">
                  <a:pos x="T6" y="T7"/>
                </a:cxn>
                <a:cxn ang="0">
                  <a:pos x="T8" y="T9"/>
                </a:cxn>
                <a:cxn ang="0">
                  <a:pos x="T10" y="T11"/>
                </a:cxn>
                <a:cxn ang="0">
                  <a:pos x="T12" y="T13"/>
                </a:cxn>
              </a:cxnLst>
              <a:rect l="0" t="0" r="r" b="b"/>
              <a:pathLst>
                <a:path w="702" h="2138">
                  <a:moveTo>
                    <a:pt x="702" y="1738"/>
                  </a:moveTo>
                  <a:lnTo>
                    <a:pt x="0" y="2138"/>
                  </a:lnTo>
                  <a:lnTo>
                    <a:pt x="0" y="0"/>
                  </a:lnTo>
                  <a:lnTo>
                    <a:pt x="702" y="240"/>
                  </a:lnTo>
                  <a:lnTo>
                    <a:pt x="702" y="1738"/>
                  </a:lnTo>
                  <a:lnTo>
                    <a:pt x="702" y="1738"/>
                  </a:lnTo>
                  <a:lnTo>
                    <a:pt x="702" y="1738"/>
                  </a:lnTo>
                  <a:close/>
                </a:path>
              </a:pathLst>
            </a:custGeom>
            <a:gradFill>
              <a:gsLst>
                <a:gs pos="85000">
                  <a:srgbClr val="FCBC07"/>
                </a:gs>
                <a:gs pos="0">
                  <a:srgbClr val="FFBE0A"/>
                </a:gs>
                <a:gs pos="100000">
                  <a:srgbClr val="EAAD00"/>
                </a:gs>
              </a:gsLst>
              <a:lin ang="0" scaled="1"/>
            </a:gra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27" name="Picture 26"/>
            <p:cNvPicPr>
              <a:picLocks noChangeAspect="1"/>
            </p:cNvPicPr>
            <p:nvPr/>
          </p:nvPicPr>
          <p:blipFill rotWithShape="1">
            <a:blip r:embed="rId4">
              <a:extLst>
                <a:ext uri="{28A0092B-C50C-407E-A947-70E740481C1C}">
                  <a14:useLocalDpi xmlns:a14="http://schemas.microsoft.com/office/drawing/2010/main" val="0"/>
                </a:ext>
              </a:extLst>
            </a:blip>
            <a:srcRect l="8987" t="18217" r="81870" b="32293"/>
            <a:stretch/>
          </p:blipFill>
          <p:spPr bwMode="gray">
            <a:xfrm>
              <a:off x="1095375" y="1249363"/>
              <a:ext cx="1114426" cy="3394075"/>
            </a:xfrm>
            <a:prstGeom prst="rect">
              <a:avLst/>
            </a:prstGeom>
          </p:spPr>
        </p:pic>
      </p:grpSp>
      <p:grpSp>
        <p:nvGrpSpPr>
          <p:cNvPr id="28" name="Group 27"/>
          <p:cNvGrpSpPr/>
          <p:nvPr userDrawn="1"/>
        </p:nvGrpSpPr>
        <p:grpSpPr bwMode="gray">
          <a:xfrm>
            <a:off x="10866244" y="1249363"/>
            <a:ext cx="1324168" cy="3394075"/>
            <a:chOff x="2260600" y="1249363"/>
            <a:chExt cx="1324168" cy="3394075"/>
          </a:xfrm>
          <a:effectLst>
            <a:outerShdw blurRad="508000" dist="431800" dir="5400000" algn="ctr" rotWithShape="0">
              <a:srgbClr val="292929">
                <a:alpha val="20000"/>
              </a:srgbClr>
            </a:outerShdw>
          </a:effectLst>
        </p:grpSpPr>
        <p:sp>
          <p:nvSpPr>
            <p:cNvPr id="29" name="Freeform 8"/>
            <p:cNvSpPr>
              <a:spLocks/>
            </p:cNvSpPr>
            <p:nvPr/>
          </p:nvSpPr>
          <p:spPr bwMode="gray">
            <a:xfrm>
              <a:off x="2260600" y="1249363"/>
              <a:ext cx="1322388" cy="3394075"/>
            </a:xfrm>
            <a:custGeom>
              <a:avLst/>
              <a:gdLst>
                <a:gd name="T0" fmla="*/ 833 w 833"/>
                <a:gd name="T1" fmla="*/ 1738 h 2138"/>
                <a:gd name="T2" fmla="*/ 0 w 833"/>
                <a:gd name="T3" fmla="*/ 2138 h 2138"/>
                <a:gd name="T4" fmla="*/ 0 w 833"/>
                <a:gd name="T5" fmla="*/ 0 h 2138"/>
                <a:gd name="T6" fmla="*/ 833 w 833"/>
                <a:gd name="T7" fmla="*/ 240 h 2138"/>
                <a:gd name="T8" fmla="*/ 833 w 833"/>
                <a:gd name="T9" fmla="*/ 1738 h 2138"/>
                <a:gd name="T10" fmla="*/ 833 w 833"/>
                <a:gd name="T11" fmla="*/ 1738 h 2138"/>
                <a:gd name="T12" fmla="*/ 833 w 833"/>
                <a:gd name="T13" fmla="*/ 1738 h 2138"/>
              </a:gdLst>
              <a:ahLst/>
              <a:cxnLst>
                <a:cxn ang="0">
                  <a:pos x="T0" y="T1"/>
                </a:cxn>
                <a:cxn ang="0">
                  <a:pos x="T2" y="T3"/>
                </a:cxn>
                <a:cxn ang="0">
                  <a:pos x="T4" y="T5"/>
                </a:cxn>
                <a:cxn ang="0">
                  <a:pos x="T6" y="T7"/>
                </a:cxn>
                <a:cxn ang="0">
                  <a:pos x="T8" y="T9"/>
                </a:cxn>
                <a:cxn ang="0">
                  <a:pos x="T10" y="T11"/>
                </a:cxn>
                <a:cxn ang="0">
                  <a:pos x="T12" y="T13"/>
                </a:cxn>
              </a:cxnLst>
              <a:rect l="0" t="0" r="r" b="b"/>
              <a:pathLst>
                <a:path w="833" h="2138">
                  <a:moveTo>
                    <a:pt x="833" y="1738"/>
                  </a:moveTo>
                  <a:lnTo>
                    <a:pt x="0" y="2138"/>
                  </a:lnTo>
                  <a:lnTo>
                    <a:pt x="0" y="0"/>
                  </a:lnTo>
                  <a:lnTo>
                    <a:pt x="833" y="240"/>
                  </a:lnTo>
                  <a:lnTo>
                    <a:pt x="833" y="1738"/>
                  </a:lnTo>
                  <a:lnTo>
                    <a:pt x="833" y="1738"/>
                  </a:lnTo>
                  <a:lnTo>
                    <a:pt x="833" y="1738"/>
                  </a:lnTo>
                  <a:close/>
                </a:path>
              </a:pathLst>
            </a:custGeom>
            <a:gradFill>
              <a:gsLst>
                <a:gs pos="83000">
                  <a:srgbClr val="308A9F"/>
                </a:gs>
                <a:gs pos="0">
                  <a:srgbClr val="3497AE"/>
                </a:gs>
                <a:gs pos="100000">
                  <a:srgbClr val="297587"/>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30" name="Picture 29"/>
            <p:cNvPicPr>
              <a:picLocks noChangeAspect="1"/>
            </p:cNvPicPr>
            <p:nvPr/>
          </p:nvPicPr>
          <p:blipFill rotWithShape="1">
            <a:blip r:embed="rId5">
              <a:extLst>
                <a:ext uri="{28A0092B-C50C-407E-A947-70E740481C1C}">
                  <a14:useLocalDpi xmlns:a14="http://schemas.microsoft.com/office/drawing/2010/main" val="0"/>
                </a:ext>
              </a:extLst>
            </a:blip>
            <a:srcRect l="18554" t="18217" r="70590" b="32293"/>
            <a:stretch/>
          </p:blipFill>
          <p:spPr bwMode="gray">
            <a:xfrm>
              <a:off x="2261460" y="1249363"/>
              <a:ext cx="1323308" cy="3394075"/>
            </a:xfrm>
            <a:prstGeom prst="rect">
              <a:avLst/>
            </a:prstGeom>
          </p:spPr>
        </p:pic>
      </p:grpSp>
      <p:sp>
        <p:nvSpPr>
          <p:cNvPr id="31" name="Freeform 12"/>
          <p:cNvSpPr>
            <a:spLocks/>
          </p:cNvSpPr>
          <p:nvPr userDrawn="1"/>
        </p:nvSpPr>
        <p:spPr bwMode="gray">
          <a:xfrm>
            <a:off x="0" y="4759592"/>
            <a:ext cx="3541445" cy="858765"/>
          </a:xfrm>
          <a:custGeom>
            <a:avLst/>
            <a:gdLst>
              <a:gd name="T0" fmla="*/ 0 w 910"/>
              <a:gd name="T1" fmla="*/ 0 h 578"/>
              <a:gd name="T2" fmla="*/ 910 w 910"/>
              <a:gd name="T3" fmla="*/ 0 h 578"/>
              <a:gd name="T4" fmla="*/ 910 w 910"/>
              <a:gd name="T5" fmla="*/ 578 h 578"/>
              <a:gd name="T6" fmla="*/ 0 w 910"/>
              <a:gd name="T7" fmla="*/ 578 h 578"/>
              <a:gd name="T8" fmla="*/ 0 w 910"/>
              <a:gd name="T9" fmla="*/ 0 h 578"/>
              <a:gd name="T10" fmla="*/ 0 w 910"/>
              <a:gd name="T11" fmla="*/ 0 h 578"/>
            </a:gdLst>
            <a:ahLst/>
            <a:cxnLst>
              <a:cxn ang="0">
                <a:pos x="T0" y="T1"/>
              </a:cxn>
              <a:cxn ang="0">
                <a:pos x="T2" y="T3"/>
              </a:cxn>
              <a:cxn ang="0">
                <a:pos x="T4" y="T5"/>
              </a:cxn>
              <a:cxn ang="0">
                <a:pos x="T6" y="T7"/>
              </a:cxn>
              <a:cxn ang="0">
                <a:pos x="T8" y="T9"/>
              </a:cxn>
              <a:cxn ang="0">
                <a:pos x="T10" y="T11"/>
              </a:cxn>
            </a:cxnLst>
            <a:rect l="0" t="0" r="r" b="b"/>
            <a:pathLst>
              <a:path w="910" h="578">
                <a:moveTo>
                  <a:pt x="0" y="0"/>
                </a:moveTo>
                <a:lnTo>
                  <a:pt x="910" y="0"/>
                </a:lnTo>
                <a:lnTo>
                  <a:pt x="910" y="578"/>
                </a:lnTo>
                <a:lnTo>
                  <a:pt x="0" y="578"/>
                </a:lnTo>
                <a:lnTo>
                  <a:pt x="0" y="0"/>
                </a:lnTo>
                <a:lnTo>
                  <a:pt x="0" y="0"/>
                </a:lnTo>
                <a:close/>
              </a:path>
            </a:pathLst>
          </a:custGeom>
          <a:solidFill>
            <a:srgbClr val="5F5F5F">
              <a:lumMod val="7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2" name="Freeform 13"/>
          <p:cNvSpPr>
            <a:spLocks/>
          </p:cNvSpPr>
          <p:nvPr userDrawn="1"/>
        </p:nvSpPr>
        <p:spPr bwMode="gray">
          <a:xfrm>
            <a:off x="3657600" y="4759592"/>
            <a:ext cx="8532812" cy="858765"/>
          </a:xfrm>
          <a:custGeom>
            <a:avLst/>
            <a:gdLst>
              <a:gd name="T0" fmla="*/ 0 w 6730"/>
              <a:gd name="T1" fmla="*/ 0 h 578"/>
              <a:gd name="T2" fmla="*/ 6730 w 6730"/>
              <a:gd name="T3" fmla="*/ 0 h 578"/>
              <a:gd name="T4" fmla="*/ 6730 w 6730"/>
              <a:gd name="T5" fmla="*/ 578 h 578"/>
              <a:gd name="T6" fmla="*/ 0 w 6730"/>
              <a:gd name="T7" fmla="*/ 578 h 578"/>
              <a:gd name="T8" fmla="*/ 0 w 6730"/>
              <a:gd name="T9" fmla="*/ 0 h 578"/>
              <a:gd name="T10" fmla="*/ 0 w 6730"/>
              <a:gd name="T11" fmla="*/ 0 h 578"/>
            </a:gdLst>
            <a:ahLst/>
            <a:cxnLst>
              <a:cxn ang="0">
                <a:pos x="T0" y="T1"/>
              </a:cxn>
              <a:cxn ang="0">
                <a:pos x="T2" y="T3"/>
              </a:cxn>
              <a:cxn ang="0">
                <a:pos x="T4" y="T5"/>
              </a:cxn>
              <a:cxn ang="0">
                <a:pos x="T6" y="T7"/>
              </a:cxn>
              <a:cxn ang="0">
                <a:pos x="T8" y="T9"/>
              </a:cxn>
              <a:cxn ang="0">
                <a:pos x="T10" y="T11"/>
              </a:cxn>
            </a:cxnLst>
            <a:rect l="0" t="0" r="r" b="b"/>
            <a:pathLst>
              <a:path w="6730" h="578">
                <a:moveTo>
                  <a:pt x="0" y="0"/>
                </a:moveTo>
                <a:lnTo>
                  <a:pt x="6730" y="0"/>
                </a:lnTo>
                <a:lnTo>
                  <a:pt x="6730" y="578"/>
                </a:lnTo>
                <a:lnTo>
                  <a:pt x="0" y="578"/>
                </a:lnTo>
                <a:lnTo>
                  <a:pt x="0" y="0"/>
                </a:lnTo>
                <a:lnTo>
                  <a:pt x="0" y="0"/>
                </a:lnTo>
                <a:close/>
              </a:path>
            </a:pathLst>
          </a:custGeom>
          <a:solidFill>
            <a:srgbClr val="5F5F5F">
              <a:lumMod val="75000"/>
            </a:srgbClr>
          </a:solidFill>
          <a:ln>
            <a:noFill/>
          </a:ln>
        </p:spPr>
        <p:txBody>
          <a:bodyPr vert="horz" wrap="square" lIns="274320" tIns="45720" rIns="91440" bIns="45720" numCol="1" anchor="ctr"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gradFill>
                <a:gsLst>
                  <a:gs pos="0">
                    <a:srgbClr val="FFFFFF"/>
                  </a:gs>
                  <a:gs pos="86000">
                    <a:srgbClr val="FFFFFF"/>
                  </a:gs>
                </a:gsLst>
                <a:lin ang="10800000" scaled="1"/>
              </a:gradFill>
              <a:effectLst/>
              <a:uLnTx/>
              <a:uFillTx/>
            </a:endParaRPr>
          </a:p>
        </p:txBody>
      </p:sp>
      <p:sp>
        <p:nvSpPr>
          <p:cNvPr id="34" name="Freeform 33"/>
          <p:cNvSpPr>
            <a:spLocks noChangeAspect="1"/>
          </p:cNvSpPr>
          <p:nvPr userDrawn="1"/>
        </p:nvSpPr>
        <p:spPr bwMode="gray">
          <a:xfrm>
            <a:off x="4989512" y="1249362"/>
            <a:ext cx="3541445" cy="3397188"/>
          </a:xfrm>
          <a:custGeom>
            <a:avLst/>
            <a:gdLst>
              <a:gd name="T0" fmla="*/ 0 w 2135"/>
              <a:gd name="T1" fmla="*/ 0 h 2138"/>
              <a:gd name="T2" fmla="*/ 2135 w 2135"/>
              <a:gd name="T3" fmla="*/ 0 h 2138"/>
              <a:gd name="T4" fmla="*/ 2135 w 2135"/>
              <a:gd name="T5" fmla="*/ 2138 h 2138"/>
              <a:gd name="T6" fmla="*/ 0 w 2135"/>
              <a:gd name="T7" fmla="*/ 2138 h 2138"/>
              <a:gd name="T8" fmla="*/ 0 w 2135"/>
              <a:gd name="T9" fmla="*/ 0 h 2138"/>
              <a:gd name="T10" fmla="*/ 0 w 2135"/>
              <a:gd name="T11" fmla="*/ 0 h 2138"/>
            </a:gdLst>
            <a:ahLst/>
            <a:cxnLst>
              <a:cxn ang="0">
                <a:pos x="T0" y="T1"/>
              </a:cxn>
              <a:cxn ang="0">
                <a:pos x="T2" y="T3"/>
              </a:cxn>
              <a:cxn ang="0">
                <a:pos x="T4" y="T5"/>
              </a:cxn>
              <a:cxn ang="0">
                <a:pos x="T6" y="T7"/>
              </a:cxn>
              <a:cxn ang="0">
                <a:pos x="T8" y="T9"/>
              </a:cxn>
              <a:cxn ang="0">
                <a:pos x="T10" y="T11"/>
              </a:cxn>
            </a:cxnLst>
            <a:rect l="0" t="0" r="r" b="b"/>
            <a:pathLst>
              <a:path w="2135" h="2138">
                <a:moveTo>
                  <a:pt x="0" y="0"/>
                </a:moveTo>
                <a:lnTo>
                  <a:pt x="2135" y="0"/>
                </a:lnTo>
                <a:lnTo>
                  <a:pt x="2135" y="2138"/>
                </a:lnTo>
                <a:lnTo>
                  <a:pt x="0" y="2138"/>
                </a:lnTo>
                <a:lnTo>
                  <a:pt x="0" y="0"/>
                </a:lnTo>
                <a:lnTo>
                  <a:pt x="0" y="0"/>
                </a:lnTo>
                <a:close/>
              </a:path>
            </a:pathLst>
          </a:custGeom>
          <a:solidFill>
            <a:srgbClr val="F47836"/>
          </a:solidFill>
          <a:ln>
            <a:noFill/>
          </a:ln>
          <a:effectLst>
            <a:outerShdw blurRad="558800" dir="5400000" sx="90000" sy="90000" algn="ctr" rotWithShape="0">
              <a:srgbClr val="000000">
                <a:alpha val="20000"/>
              </a:srgb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36" name="Picture 2" descr="G:\DVD_Art_08-10-2010\Logos\MICROSOFT (brand)\Microsoft corporate Logo Black MS generic brand.png"/>
          <p:cNvPicPr>
            <a:picLocks noChangeAspect="1" noChangeArrowheads="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884612" y="4975563"/>
            <a:ext cx="2586799" cy="426822"/>
          </a:xfrm>
          <a:prstGeom prst="rect">
            <a:avLst/>
          </a:prstGeom>
          <a:noFill/>
          <a:extLst>
            <a:ext uri="{909E8E84-426E-40DD-AFC4-6F175D3DCCD1}">
              <a14:hiddenFill xmlns:a14="http://schemas.microsoft.com/office/drawing/2010/main">
                <a:solidFill>
                  <a:srgbClr val="FFFFFF"/>
                </a:solidFill>
              </a14:hiddenFill>
            </a:ext>
          </a:extLst>
        </p:spPr>
      </p:pic>
      <p:sp>
        <p:nvSpPr>
          <p:cNvPr id="38" name="Content Placeholder 37"/>
          <p:cNvSpPr>
            <a:spLocks noGrp="1"/>
          </p:cNvSpPr>
          <p:nvPr>
            <p:ph sz="quarter" idx="10" hasCustomPrompt="1"/>
          </p:nvPr>
        </p:nvSpPr>
        <p:spPr>
          <a:xfrm>
            <a:off x="5216524" y="3997000"/>
            <a:ext cx="3048000" cy="443198"/>
          </a:xfrm>
        </p:spPr>
        <p:txBody>
          <a:bodyPr anchor="b"/>
          <a:lstStyle>
            <a:lvl1pPr marL="0" indent="0">
              <a:lnSpc>
                <a:spcPct val="75000"/>
              </a:lnSpc>
              <a:buFont typeface="Arial" pitchFamily="34" charset="0"/>
              <a:buNone/>
              <a:defRPr kumimoji="0" lang="en-US" sz="3200" b="0" i="0" u="none" strike="noStrike" kern="0" cap="none" spc="0" normalizeH="0" baseline="0" dirty="0">
                <a:ln>
                  <a:noFill/>
                </a:ln>
                <a:gradFill>
                  <a:gsLst>
                    <a:gs pos="0">
                      <a:srgbClr val="FFFFFF"/>
                    </a:gs>
                    <a:gs pos="86000">
                      <a:srgbClr val="FFFFFF"/>
                    </a:gs>
                  </a:gsLst>
                  <a:lin ang="10800000" scaled="1"/>
                </a:gradFill>
                <a:effectLst/>
                <a:uLnTx/>
                <a:uFillTx/>
                <a:latin typeface="+mn-lt"/>
                <a:ea typeface="+mn-ea"/>
                <a:cs typeface="+mn-cs"/>
              </a:defRPr>
            </a:lvl1pPr>
          </a:lstStyle>
          <a:p>
            <a:pPr marL="0" marR="0" lvl="0" indent="0" algn="l" defTabSz="914400" rtl="0" eaLnBrk="1" fontAlgn="auto" latinLnBrk="0" hangingPunct="1">
              <a:lnSpc>
                <a:spcPct val="90000"/>
              </a:lnSpc>
              <a:spcBef>
                <a:spcPts val="0"/>
              </a:spcBef>
              <a:spcAft>
                <a:spcPts val="0"/>
              </a:spcAft>
              <a:buClrTx/>
              <a:buSzTx/>
              <a:buFontTx/>
              <a:buNone/>
              <a:tabLst/>
              <a:defRPr/>
            </a:pPr>
            <a:r>
              <a:rPr lang="en-US" dirty="0" smtClean="0"/>
              <a:t>Click to edit text</a:t>
            </a:r>
            <a:endParaRPr lang="en-US" dirty="0"/>
          </a:p>
        </p:txBody>
      </p:sp>
      <p:sp>
        <p:nvSpPr>
          <p:cNvPr id="40" name="Content Placeholder 37"/>
          <p:cNvSpPr>
            <a:spLocks noGrp="1"/>
          </p:cNvSpPr>
          <p:nvPr>
            <p:ph sz="quarter" idx="12" hasCustomPrompt="1"/>
          </p:nvPr>
        </p:nvSpPr>
        <p:spPr>
          <a:xfrm>
            <a:off x="303212" y="3242001"/>
            <a:ext cx="4419599" cy="1218795"/>
          </a:xfrm>
        </p:spPr>
        <p:txBody>
          <a:bodyPr anchor="b"/>
          <a:lstStyle>
            <a:lvl1pPr marL="0" indent="0">
              <a:buFont typeface="Arial" pitchFamily="34" charset="0"/>
              <a:buNone/>
              <a:defRPr kumimoji="0" lang="en-US" sz="4400" b="0" i="0" u="none" strike="noStrike" kern="0" cap="none" spc="0" normalizeH="0" baseline="0" dirty="0">
                <a:ln>
                  <a:noFill/>
                </a:ln>
                <a:gradFill>
                  <a:gsLst>
                    <a:gs pos="0">
                      <a:srgbClr val="FFFFFF"/>
                    </a:gs>
                    <a:gs pos="86000">
                      <a:srgbClr val="FFFFFF"/>
                    </a:gs>
                  </a:gsLst>
                  <a:lin ang="10800000" scaled="1"/>
                </a:gradFill>
                <a:effectLst/>
                <a:uLnTx/>
                <a:uFillTx/>
                <a:latin typeface="+mn-lt"/>
                <a:ea typeface="+mn-ea"/>
                <a:cs typeface="+mn-cs"/>
              </a:defRPr>
            </a:lvl1pPr>
          </a:lstStyle>
          <a:p>
            <a:pPr marL="0" marR="0" lvl="0" indent="0" algn="l" defTabSz="914400" rtl="0" eaLnBrk="1" fontAlgn="auto" latinLnBrk="0" hangingPunct="1">
              <a:lnSpc>
                <a:spcPct val="90000"/>
              </a:lnSpc>
              <a:spcBef>
                <a:spcPts val="0"/>
              </a:spcBef>
              <a:spcAft>
                <a:spcPts val="0"/>
              </a:spcAft>
              <a:buClrTx/>
              <a:buSzTx/>
              <a:buFontTx/>
              <a:buNone/>
              <a:tabLst/>
              <a:defRPr/>
            </a:pPr>
            <a:r>
              <a:rPr lang="en-US" dirty="0" smtClean="0"/>
              <a:t>Click to edit text</a:t>
            </a:r>
            <a:endParaRPr lang="en-US" dirty="0"/>
          </a:p>
        </p:txBody>
      </p:sp>
      <p:pic>
        <p:nvPicPr>
          <p:cNvPr id="41" name="Picture 2" descr="\\sfp\Work\White_Whale\5-30024_TR14\PBJS_Artwork\TR14_logos\TR14_wordmarks\TR14_wordmark_1c_white.png"/>
          <p:cNvPicPr>
            <a:picLocks noChangeAspect="1" noChangeArrowheads="1"/>
          </p:cNvPicPr>
          <p:nvPr userDrawn="1"/>
        </p:nvPicPr>
        <p:blipFill>
          <a:blip r:embed="rId8">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183317" y="6172200"/>
            <a:ext cx="1739619" cy="455419"/>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p:cNvSpPr txBox="1"/>
          <p:nvPr userDrawn="1"/>
        </p:nvSpPr>
        <p:spPr>
          <a:xfrm>
            <a:off x="4295041" y="6582117"/>
            <a:ext cx="3598742" cy="161583"/>
          </a:xfrm>
          <a:prstGeom prst="rect">
            <a:avLst/>
          </a:prstGeom>
          <a:noFill/>
        </p:spPr>
        <p:txBody>
          <a:bodyPr wrap="none" lIns="0" tIns="0" rIns="0" bIns="0" rtlCol="0" anchor="ctr">
            <a:spAutoFit/>
          </a:bodyPr>
          <a:lstStyle/>
          <a:p>
            <a:pPr algn="ctr"/>
            <a:r>
              <a:rPr lang="en-US" sz="1050" b="0" spc="150" baseline="0" dirty="0" smtClean="0">
                <a:gradFill>
                  <a:gsLst>
                    <a:gs pos="0">
                      <a:srgbClr val="292929">
                        <a:alpha val="50000"/>
                      </a:srgbClr>
                    </a:gs>
                    <a:gs pos="86000">
                      <a:srgbClr val="292929">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742518343"/>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etro Speci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0" name="Picture 2" descr="G:\DVD_Art_08-10-2010\Artwork_Imagery\Brand Photos\Microsoft HealthVault - exp Nov20-2013\1010031_01_03_167.jpg"/>
          <p:cNvPicPr>
            <a:picLocks noChangeAspect="1" noChangeArrowheads="1"/>
          </p:cNvPicPr>
          <p:nvPr userDrawn="1"/>
        </p:nvPicPr>
        <p:blipFill rotWithShape="1">
          <a:blip r:embed="rId3" cstate="screen">
            <a:extLst>
              <a:ext uri="{28A0092B-C50C-407E-A947-70E740481C1C}">
                <a14:useLocalDpi xmlns:a14="http://schemas.microsoft.com/office/drawing/2010/main"/>
              </a:ext>
            </a:extLst>
          </a:blip>
          <a:srcRect/>
          <a:stretch/>
        </p:blipFill>
        <p:spPr bwMode="auto">
          <a:xfrm>
            <a:off x="5289384" y="992251"/>
            <a:ext cx="2010448" cy="3392424"/>
          </a:xfrm>
          <a:prstGeom prst="rect">
            <a:avLst/>
          </a:prstGeom>
          <a:noFill/>
          <a:ln>
            <a:noFill/>
          </a:ln>
          <a:effectLst>
            <a:outerShdw blurRad="558800" dir="5400000" sx="90000" sy="-19000" rotWithShape="0">
              <a:prstClr val="black">
                <a:alpha val="20000"/>
              </a:prstClr>
            </a:outerShdw>
          </a:effectLst>
          <a:extLst>
            <a:ext uri="{909E8E84-426E-40DD-AFC4-6F175D3DCCD1}">
              <a14:hiddenFill xmlns:a14="http://schemas.microsoft.com/office/drawing/2010/main">
                <a:solidFill>
                  <a:srgbClr val="FFFFFF"/>
                </a:solidFill>
              </a14:hiddenFill>
            </a:ext>
          </a:extLst>
        </p:spPr>
      </p:pic>
      <p:sp>
        <p:nvSpPr>
          <p:cNvPr id="21" name="Freeform 20"/>
          <p:cNvSpPr>
            <a:spLocks/>
          </p:cNvSpPr>
          <p:nvPr userDrawn="1"/>
        </p:nvSpPr>
        <p:spPr bwMode="gray">
          <a:xfrm>
            <a:off x="7445830" y="990600"/>
            <a:ext cx="4742996" cy="3394075"/>
          </a:xfrm>
          <a:custGeom>
            <a:avLst/>
            <a:gdLst>
              <a:gd name="T0" fmla="*/ 0 w 2135"/>
              <a:gd name="T1" fmla="*/ 0 h 2138"/>
              <a:gd name="T2" fmla="*/ 2135 w 2135"/>
              <a:gd name="T3" fmla="*/ 0 h 2138"/>
              <a:gd name="T4" fmla="*/ 2135 w 2135"/>
              <a:gd name="T5" fmla="*/ 2138 h 2138"/>
              <a:gd name="T6" fmla="*/ 0 w 2135"/>
              <a:gd name="T7" fmla="*/ 2138 h 2138"/>
              <a:gd name="T8" fmla="*/ 0 w 2135"/>
              <a:gd name="T9" fmla="*/ 0 h 2138"/>
              <a:gd name="T10" fmla="*/ 0 w 2135"/>
              <a:gd name="T11" fmla="*/ 0 h 2138"/>
            </a:gdLst>
            <a:ahLst/>
            <a:cxnLst>
              <a:cxn ang="0">
                <a:pos x="T0" y="T1"/>
              </a:cxn>
              <a:cxn ang="0">
                <a:pos x="T2" y="T3"/>
              </a:cxn>
              <a:cxn ang="0">
                <a:pos x="T4" y="T5"/>
              </a:cxn>
              <a:cxn ang="0">
                <a:pos x="T6" y="T7"/>
              </a:cxn>
              <a:cxn ang="0">
                <a:pos x="T8" y="T9"/>
              </a:cxn>
              <a:cxn ang="0">
                <a:pos x="T10" y="T11"/>
              </a:cxn>
            </a:cxnLst>
            <a:rect l="0" t="0" r="r" b="b"/>
            <a:pathLst>
              <a:path w="2135" h="2138">
                <a:moveTo>
                  <a:pt x="0" y="0"/>
                </a:moveTo>
                <a:lnTo>
                  <a:pt x="2135" y="0"/>
                </a:lnTo>
                <a:lnTo>
                  <a:pt x="2135" y="2138"/>
                </a:lnTo>
                <a:lnTo>
                  <a:pt x="0" y="2138"/>
                </a:lnTo>
                <a:lnTo>
                  <a:pt x="0" y="0"/>
                </a:lnTo>
                <a:lnTo>
                  <a:pt x="0" y="0"/>
                </a:lnTo>
                <a:close/>
              </a:path>
            </a:pathLst>
          </a:custGeom>
          <a:solidFill>
            <a:srgbClr val="64BE46"/>
          </a:solidFill>
          <a:ln>
            <a:noFill/>
          </a:ln>
          <a:effectLst>
            <a:outerShdw blurRad="558800" dir="5400000" sx="90000" sy="-19000" rotWithShape="0">
              <a:prstClr val="black">
                <a:alpha val="20000"/>
              </a:prst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nvGrpSpPr>
          <p:cNvPr id="23" name="Group 22"/>
          <p:cNvGrpSpPr/>
          <p:nvPr userDrawn="1"/>
        </p:nvGrpSpPr>
        <p:grpSpPr bwMode="gray">
          <a:xfrm>
            <a:off x="0" y="990600"/>
            <a:ext cx="987552" cy="3435350"/>
            <a:chOff x="0" y="1249363"/>
            <a:chExt cx="1041400" cy="3435350"/>
          </a:xfrm>
          <a:effectLst>
            <a:outerShdw blurRad="508000" dist="431800" dir="5400000" algn="ctr" rotWithShape="0">
              <a:srgbClr val="292929">
                <a:alpha val="20000"/>
              </a:srgbClr>
            </a:outerShdw>
          </a:effectLst>
        </p:grpSpPr>
        <p:sp>
          <p:nvSpPr>
            <p:cNvPr id="24" name="Freeform 6"/>
            <p:cNvSpPr>
              <a:spLocks/>
            </p:cNvSpPr>
            <p:nvPr/>
          </p:nvSpPr>
          <p:spPr bwMode="gray">
            <a:xfrm>
              <a:off x="0" y="1249363"/>
              <a:ext cx="1041400" cy="3394075"/>
            </a:xfrm>
            <a:custGeom>
              <a:avLst/>
              <a:gdLst>
                <a:gd name="T0" fmla="*/ 656 w 656"/>
                <a:gd name="T1" fmla="*/ 1738 h 2138"/>
                <a:gd name="T2" fmla="*/ 0 w 656"/>
                <a:gd name="T3" fmla="*/ 2138 h 2138"/>
                <a:gd name="T4" fmla="*/ 0 w 656"/>
                <a:gd name="T5" fmla="*/ 0 h 2138"/>
                <a:gd name="T6" fmla="*/ 656 w 656"/>
                <a:gd name="T7" fmla="*/ 240 h 2138"/>
                <a:gd name="T8" fmla="*/ 656 w 656"/>
                <a:gd name="T9" fmla="*/ 1738 h 2138"/>
                <a:gd name="T10" fmla="*/ 656 w 656"/>
                <a:gd name="T11" fmla="*/ 1738 h 2138"/>
                <a:gd name="T12" fmla="*/ 656 w 656"/>
                <a:gd name="T13" fmla="*/ 1738 h 2138"/>
              </a:gdLst>
              <a:ahLst/>
              <a:cxnLst>
                <a:cxn ang="0">
                  <a:pos x="T0" y="T1"/>
                </a:cxn>
                <a:cxn ang="0">
                  <a:pos x="T2" y="T3"/>
                </a:cxn>
                <a:cxn ang="0">
                  <a:pos x="T4" y="T5"/>
                </a:cxn>
                <a:cxn ang="0">
                  <a:pos x="T6" y="T7"/>
                </a:cxn>
                <a:cxn ang="0">
                  <a:pos x="T8" y="T9"/>
                </a:cxn>
                <a:cxn ang="0">
                  <a:pos x="T10" y="T11"/>
                </a:cxn>
                <a:cxn ang="0">
                  <a:pos x="T12" y="T13"/>
                </a:cxn>
              </a:cxnLst>
              <a:rect l="0" t="0" r="r" b="b"/>
              <a:pathLst>
                <a:path w="656" h="2138">
                  <a:moveTo>
                    <a:pt x="656" y="1738"/>
                  </a:moveTo>
                  <a:lnTo>
                    <a:pt x="0" y="2138"/>
                  </a:lnTo>
                  <a:lnTo>
                    <a:pt x="0" y="0"/>
                  </a:lnTo>
                  <a:lnTo>
                    <a:pt x="656" y="240"/>
                  </a:lnTo>
                  <a:lnTo>
                    <a:pt x="656" y="1738"/>
                  </a:lnTo>
                  <a:lnTo>
                    <a:pt x="656" y="1738"/>
                  </a:lnTo>
                  <a:lnTo>
                    <a:pt x="656" y="1738"/>
                  </a:lnTo>
                  <a:close/>
                </a:path>
              </a:pathLst>
            </a:custGeom>
            <a:gradFill flip="none" rotWithShape="1">
              <a:gsLst>
                <a:gs pos="82000">
                  <a:srgbClr val="F3722C"/>
                </a:gs>
                <a:gs pos="0">
                  <a:srgbClr val="F47836"/>
                </a:gs>
                <a:gs pos="100000">
                  <a:srgbClr val="ED5D0D"/>
                </a:gs>
              </a:gsLst>
              <a:lin ang="0" scaled="1"/>
              <a:tileRect/>
            </a:gra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25" name="Picture 24"/>
            <p:cNvPicPr>
              <a:picLocks noChangeAspect="1"/>
            </p:cNvPicPr>
            <p:nvPr/>
          </p:nvPicPr>
          <p:blipFill rotWithShape="1">
            <a:blip r:embed="rId4">
              <a:extLst>
                <a:ext uri="{28A0092B-C50C-407E-A947-70E740481C1C}">
                  <a14:useLocalDpi xmlns:a14="http://schemas.microsoft.com/office/drawing/2010/main" val="0"/>
                </a:ext>
              </a:extLst>
            </a:blip>
            <a:srcRect t="18217" r="91456" b="31691"/>
            <a:stretch/>
          </p:blipFill>
          <p:spPr bwMode="gray">
            <a:xfrm>
              <a:off x="0" y="1249363"/>
              <a:ext cx="1041400" cy="3435350"/>
            </a:xfrm>
            <a:prstGeom prst="rect">
              <a:avLst/>
            </a:prstGeom>
            <a:effectLst>
              <a:outerShdw blurRad="508000" dist="431800" dir="5400000" rotWithShape="0">
                <a:prstClr val="black">
                  <a:alpha val="20000"/>
                </a:prstClr>
              </a:outerShdw>
            </a:effectLst>
          </p:spPr>
        </p:pic>
      </p:grpSp>
      <p:grpSp>
        <p:nvGrpSpPr>
          <p:cNvPr id="26" name="Group 25"/>
          <p:cNvGrpSpPr/>
          <p:nvPr userDrawn="1"/>
        </p:nvGrpSpPr>
        <p:grpSpPr bwMode="gray">
          <a:xfrm>
            <a:off x="1037662" y="990600"/>
            <a:ext cx="1069848" cy="3394075"/>
            <a:chOff x="1095375" y="1249363"/>
            <a:chExt cx="1114426" cy="3394075"/>
          </a:xfrm>
          <a:effectLst>
            <a:outerShdw blurRad="508000" dist="431800" dir="5400000" algn="ctr" rotWithShape="0">
              <a:srgbClr val="292929">
                <a:alpha val="20000"/>
              </a:srgbClr>
            </a:outerShdw>
          </a:effectLst>
        </p:grpSpPr>
        <p:sp>
          <p:nvSpPr>
            <p:cNvPr id="27" name="Freeform 7"/>
            <p:cNvSpPr>
              <a:spLocks/>
            </p:cNvSpPr>
            <p:nvPr/>
          </p:nvSpPr>
          <p:spPr bwMode="gray">
            <a:xfrm>
              <a:off x="1095375" y="1249363"/>
              <a:ext cx="1114425" cy="3394075"/>
            </a:xfrm>
            <a:custGeom>
              <a:avLst/>
              <a:gdLst>
                <a:gd name="T0" fmla="*/ 702 w 702"/>
                <a:gd name="T1" fmla="*/ 1738 h 2138"/>
                <a:gd name="T2" fmla="*/ 0 w 702"/>
                <a:gd name="T3" fmla="*/ 2138 h 2138"/>
                <a:gd name="T4" fmla="*/ 0 w 702"/>
                <a:gd name="T5" fmla="*/ 0 h 2138"/>
                <a:gd name="T6" fmla="*/ 702 w 702"/>
                <a:gd name="T7" fmla="*/ 240 h 2138"/>
                <a:gd name="T8" fmla="*/ 702 w 702"/>
                <a:gd name="T9" fmla="*/ 1738 h 2138"/>
                <a:gd name="T10" fmla="*/ 702 w 702"/>
                <a:gd name="T11" fmla="*/ 1738 h 2138"/>
                <a:gd name="T12" fmla="*/ 702 w 702"/>
                <a:gd name="T13" fmla="*/ 1738 h 2138"/>
              </a:gdLst>
              <a:ahLst/>
              <a:cxnLst>
                <a:cxn ang="0">
                  <a:pos x="T0" y="T1"/>
                </a:cxn>
                <a:cxn ang="0">
                  <a:pos x="T2" y="T3"/>
                </a:cxn>
                <a:cxn ang="0">
                  <a:pos x="T4" y="T5"/>
                </a:cxn>
                <a:cxn ang="0">
                  <a:pos x="T6" y="T7"/>
                </a:cxn>
                <a:cxn ang="0">
                  <a:pos x="T8" y="T9"/>
                </a:cxn>
                <a:cxn ang="0">
                  <a:pos x="T10" y="T11"/>
                </a:cxn>
                <a:cxn ang="0">
                  <a:pos x="T12" y="T13"/>
                </a:cxn>
              </a:cxnLst>
              <a:rect l="0" t="0" r="r" b="b"/>
              <a:pathLst>
                <a:path w="702" h="2138">
                  <a:moveTo>
                    <a:pt x="702" y="1738"/>
                  </a:moveTo>
                  <a:lnTo>
                    <a:pt x="0" y="2138"/>
                  </a:lnTo>
                  <a:lnTo>
                    <a:pt x="0" y="0"/>
                  </a:lnTo>
                  <a:lnTo>
                    <a:pt x="702" y="240"/>
                  </a:lnTo>
                  <a:lnTo>
                    <a:pt x="702" y="1738"/>
                  </a:lnTo>
                  <a:lnTo>
                    <a:pt x="702" y="1738"/>
                  </a:lnTo>
                  <a:lnTo>
                    <a:pt x="702" y="1738"/>
                  </a:lnTo>
                  <a:close/>
                </a:path>
              </a:pathLst>
            </a:custGeom>
            <a:gradFill>
              <a:gsLst>
                <a:gs pos="85000">
                  <a:srgbClr val="FCBC07"/>
                </a:gs>
                <a:gs pos="0">
                  <a:srgbClr val="FFBE0A"/>
                </a:gs>
                <a:gs pos="100000">
                  <a:srgbClr val="EAAD00"/>
                </a:gs>
              </a:gsLst>
              <a:lin ang="0" scaled="1"/>
            </a:gra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28" name="Picture 27"/>
            <p:cNvPicPr>
              <a:picLocks noChangeAspect="1"/>
            </p:cNvPicPr>
            <p:nvPr/>
          </p:nvPicPr>
          <p:blipFill rotWithShape="1">
            <a:blip r:embed="rId5">
              <a:extLst>
                <a:ext uri="{28A0092B-C50C-407E-A947-70E740481C1C}">
                  <a14:useLocalDpi xmlns:a14="http://schemas.microsoft.com/office/drawing/2010/main" val="0"/>
                </a:ext>
              </a:extLst>
            </a:blip>
            <a:srcRect l="8987" t="18217" r="81870" b="32293"/>
            <a:stretch/>
          </p:blipFill>
          <p:spPr bwMode="gray">
            <a:xfrm>
              <a:off x="1095375" y="1249363"/>
              <a:ext cx="1114426" cy="3394075"/>
            </a:xfrm>
            <a:prstGeom prst="rect">
              <a:avLst/>
            </a:prstGeom>
          </p:spPr>
        </p:pic>
      </p:grpSp>
      <p:grpSp>
        <p:nvGrpSpPr>
          <p:cNvPr id="29" name="Group 28"/>
          <p:cNvGrpSpPr/>
          <p:nvPr userDrawn="1"/>
        </p:nvGrpSpPr>
        <p:grpSpPr bwMode="gray">
          <a:xfrm>
            <a:off x="2157620" y="990600"/>
            <a:ext cx="1289304" cy="3394075"/>
            <a:chOff x="2260600" y="1249363"/>
            <a:chExt cx="1324168" cy="3394075"/>
          </a:xfrm>
          <a:effectLst>
            <a:outerShdw blurRad="508000" dist="431800" dir="5400000" algn="ctr" rotWithShape="0">
              <a:srgbClr val="292929">
                <a:alpha val="20000"/>
              </a:srgbClr>
            </a:outerShdw>
          </a:effectLst>
        </p:grpSpPr>
        <p:sp>
          <p:nvSpPr>
            <p:cNvPr id="30" name="Freeform 8"/>
            <p:cNvSpPr>
              <a:spLocks/>
            </p:cNvSpPr>
            <p:nvPr/>
          </p:nvSpPr>
          <p:spPr bwMode="gray">
            <a:xfrm>
              <a:off x="2260600" y="1249363"/>
              <a:ext cx="1322388" cy="3394075"/>
            </a:xfrm>
            <a:custGeom>
              <a:avLst/>
              <a:gdLst>
                <a:gd name="T0" fmla="*/ 833 w 833"/>
                <a:gd name="T1" fmla="*/ 1738 h 2138"/>
                <a:gd name="T2" fmla="*/ 0 w 833"/>
                <a:gd name="T3" fmla="*/ 2138 h 2138"/>
                <a:gd name="T4" fmla="*/ 0 w 833"/>
                <a:gd name="T5" fmla="*/ 0 h 2138"/>
                <a:gd name="T6" fmla="*/ 833 w 833"/>
                <a:gd name="T7" fmla="*/ 240 h 2138"/>
                <a:gd name="T8" fmla="*/ 833 w 833"/>
                <a:gd name="T9" fmla="*/ 1738 h 2138"/>
                <a:gd name="T10" fmla="*/ 833 w 833"/>
                <a:gd name="T11" fmla="*/ 1738 h 2138"/>
                <a:gd name="T12" fmla="*/ 833 w 833"/>
                <a:gd name="T13" fmla="*/ 1738 h 2138"/>
              </a:gdLst>
              <a:ahLst/>
              <a:cxnLst>
                <a:cxn ang="0">
                  <a:pos x="T0" y="T1"/>
                </a:cxn>
                <a:cxn ang="0">
                  <a:pos x="T2" y="T3"/>
                </a:cxn>
                <a:cxn ang="0">
                  <a:pos x="T4" y="T5"/>
                </a:cxn>
                <a:cxn ang="0">
                  <a:pos x="T6" y="T7"/>
                </a:cxn>
                <a:cxn ang="0">
                  <a:pos x="T8" y="T9"/>
                </a:cxn>
                <a:cxn ang="0">
                  <a:pos x="T10" y="T11"/>
                </a:cxn>
                <a:cxn ang="0">
                  <a:pos x="T12" y="T13"/>
                </a:cxn>
              </a:cxnLst>
              <a:rect l="0" t="0" r="r" b="b"/>
              <a:pathLst>
                <a:path w="833" h="2138">
                  <a:moveTo>
                    <a:pt x="833" y="1738"/>
                  </a:moveTo>
                  <a:lnTo>
                    <a:pt x="0" y="2138"/>
                  </a:lnTo>
                  <a:lnTo>
                    <a:pt x="0" y="0"/>
                  </a:lnTo>
                  <a:lnTo>
                    <a:pt x="833" y="240"/>
                  </a:lnTo>
                  <a:lnTo>
                    <a:pt x="833" y="1738"/>
                  </a:lnTo>
                  <a:lnTo>
                    <a:pt x="833" y="1738"/>
                  </a:lnTo>
                  <a:lnTo>
                    <a:pt x="833" y="1738"/>
                  </a:lnTo>
                  <a:close/>
                </a:path>
              </a:pathLst>
            </a:custGeom>
            <a:gradFill>
              <a:gsLst>
                <a:gs pos="82000">
                  <a:srgbClr val="61B943"/>
                </a:gs>
                <a:gs pos="0">
                  <a:srgbClr val="64BE46"/>
                </a:gs>
                <a:gs pos="100000">
                  <a:srgbClr val="58AD3D"/>
                </a:gs>
              </a:gsLst>
              <a:lin ang="0" scaled="1"/>
            </a:gra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31" name="Picture 30"/>
            <p:cNvPicPr>
              <a:picLocks noChangeAspect="1"/>
            </p:cNvPicPr>
            <p:nvPr/>
          </p:nvPicPr>
          <p:blipFill rotWithShape="1">
            <a:blip r:embed="rId6">
              <a:extLst>
                <a:ext uri="{28A0092B-C50C-407E-A947-70E740481C1C}">
                  <a14:useLocalDpi xmlns:a14="http://schemas.microsoft.com/office/drawing/2010/main" val="0"/>
                </a:ext>
              </a:extLst>
            </a:blip>
            <a:srcRect l="18554" t="18217" r="70590" b="32293"/>
            <a:stretch/>
          </p:blipFill>
          <p:spPr bwMode="gray">
            <a:xfrm>
              <a:off x="2261460" y="1249363"/>
              <a:ext cx="1323308" cy="3394075"/>
            </a:xfrm>
            <a:prstGeom prst="rect">
              <a:avLst/>
            </a:prstGeom>
          </p:spPr>
        </p:pic>
      </p:grpSp>
      <p:grpSp>
        <p:nvGrpSpPr>
          <p:cNvPr id="32" name="Group 31"/>
          <p:cNvGrpSpPr/>
          <p:nvPr userDrawn="1"/>
        </p:nvGrpSpPr>
        <p:grpSpPr bwMode="gray">
          <a:xfrm>
            <a:off x="3497033" y="990600"/>
            <a:ext cx="1676400" cy="3394075"/>
            <a:chOff x="3633788" y="1249363"/>
            <a:chExt cx="1676400" cy="3394075"/>
          </a:xfrm>
          <a:effectLst>
            <a:outerShdw blurRad="508000" dist="431800" dir="5400000" algn="ctr" rotWithShape="0">
              <a:srgbClr val="292929">
                <a:alpha val="20000"/>
              </a:srgbClr>
            </a:outerShdw>
          </a:effectLst>
        </p:grpSpPr>
        <p:sp>
          <p:nvSpPr>
            <p:cNvPr id="33" name="Freeform 9"/>
            <p:cNvSpPr>
              <a:spLocks/>
            </p:cNvSpPr>
            <p:nvPr/>
          </p:nvSpPr>
          <p:spPr bwMode="gray">
            <a:xfrm>
              <a:off x="3633788" y="1249363"/>
              <a:ext cx="1676400" cy="3394075"/>
            </a:xfrm>
            <a:custGeom>
              <a:avLst/>
              <a:gdLst>
                <a:gd name="T0" fmla="*/ 1056 w 1056"/>
                <a:gd name="T1" fmla="*/ 1738 h 2138"/>
                <a:gd name="T2" fmla="*/ 0 w 1056"/>
                <a:gd name="T3" fmla="*/ 2138 h 2138"/>
                <a:gd name="T4" fmla="*/ 0 w 1056"/>
                <a:gd name="T5" fmla="*/ 0 h 2138"/>
                <a:gd name="T6" fmla="*/ 1056 w 1056"/>
                <a:gd name="T7" fmla="*/ 240 h 2138"/>
                <a:gd name="T8" fmla="*/ 1056 w 1056"/>
                <a:gd name="T9" fmla="*/ 1738 h 2138"/>
                <a:gd name="T10" fmla="*/ 1056 w 1056"/>
                <a:gd name="T11" fmla="*/ 1738 h 2138"/>
                <a:gd name="T12" fmla="*/ 1056 w 1056"/>
                <a:gd name="T13" fmla="*/ 1738 h 2138"/>
              </a:gdLst>
              <a:ahLst/>
              <a:cxnLst>
                <a:cxn ang="0">
                  <a:pos x="T0" y="T1"/>
                </a:cxn>
                <a:cxn ang="0">
                  <a:pos x="T2" y="T3"/>
                </a:cxn>
                <a:cxn ang="0">
                  <a:pos x="T4" y="T5"/>
                </a:cxn>
                <a:cxn ang="0">
                  <a:pos x="T6" y="T7"/>
                </a:cxn>
                <a:cxn ang="0">
                  <a:pos x="T8" y="T9"/>
                </a:cxn>
                <a:cxn ang="0">
                  <a:pos x="T10" y="T11"/>
                </a:cxn>
                <a:cxn ang="0">
                  <a:pos x="T12" y="T13"/>
                </a:cxn>
              </a:cxnLst>
              <a:rect l="0" t="0" r="r" b="b"/>
              <a:pathLst>
                <a:path w="1056" h="2138">
                  <a:moveTo>
                    <a:pt x="1056" y="1738"/>
                  </a:moveTo>
                  <a:lnTo>
                    <a:pt x="0" y="2138"/>
                  </a:lnTo>
                  <a:lnTo>
                    <a:pt x="0" y="0"/>
                  </a:lnTo>
                  <a:lnTo>
                    <a:pt x="1056" y="240"/>
                  </a:lnTo>
                  <a:lnTo>
                    <a:pt x="1056" y="1738"/>
                  </a:lnTo>
                  <a:lnTo>
                    <a:pt x="1056" y="1738"/>
                  </a:lnTo>
                  <a:lnTo>
                    <a:pt x="1056" y="1738"/>
                  </a:lnTo>
                  <a:close/>
                </a:path>
              </a:pathLst>
            </a:custGeom>
            <a:gradFill>
              <a:gsLst>
                <a:gs pos="83000">
                  <a:srgbClr val="308A9F"/>
                </a:gs>
                <a:gs pos="0">
                  <a:srgbClr val="3497AE"/>
                </a:gs>
                <a:gs pos="100000">
                  <a:srgbClr val="297587"/>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34" name="Picture 33"/>
            <p:cNvPicPr>
              <a:picLocks noChangeAspect="1"/>
            </p:cNvPicPr>
            <p:nvPr/>
          </p:nvPicPr>
          <p:blipFill rotWithShape="1">
            <a:blip r:embed="rId7">
              <a:extLst>
                <a:ext uri="{28A0092B-C50C-407E-A947-70E740481C1C}">
                  <a14:useLocalDpi xmlns:a14="http://schemas.microsoft.com/office/drawing/2010/main" val="0"/>
                </a:ext>
              </a:extLst>
            </a:blip>
            <a:srcRect l="30425" t="18217" r="55821" b="32293"/>
            <a:stretch/>
          </p:blipFill>
          <p:spPr bwMode="gray">
            <a:xfrm>
              <a:off x="3633788" y="1249363"/>
              <a:ext cx="1676400" cy="3394075"/>
            </a:xfrm>
            <a:prstGeom prst="rect">
              <a:avLst/>
            </a:prstGeom>
          </p:spPr>
        </p:pic>
      </p:grpSp>
      <p:sp>
        <p:nvSpPr>
          <p:cNvPr id="35" name="Freeform 12"/>
          <p:cNvSpPr>
            <a:spLocks/>
          </p:cNvSpPr>
          <p:nvPr userDrawn="1"/>
        </p:nvSpPr>
        <p:spPr bwMode="gray">
          <a:xfrm>
            <a:off x="1" y="4503810"/>
            <a:ext cx="1453956" cy="843084"/>
          </a:xfrm>
          <a:custGeom>
            <a:avLst/>
            <a:gdLst>
              <a:gd name="T0" fmla="*/ 0 w 910"/>
              <a:gd name="T1" fmla="*/ 0 h 578"/>
              <a:gd name="T2" fmla="*/ 910 w 910"/>
              <a:gd name="T3" fmla="*/ 0 h 578"/>
              <a:gd name="T4" fmla="*/ 910 w 910"/>
              <a:gd name="T5" fmla="*/ 578 h 578"/>
              <a:gd name="T6" fmla="*/ 0 w 910"/>
              <a:gd name="T7" fmla="*/ 578 h 578"/>
              <a:gd name="T8" fmla="*/ 0 w 910"/>
              <a:gd name="T9" fmla="*/ 0 h 578"/>
              <a:gd name="T10" fmla="*/ 0 w 910"/>
              <a:gd name="T11" fmla="*/ 0 h 578"/>
            </a:gdLst>
            <a:ahLst/>
            <a:cxnLst>
              <a:cxn ang="0">
                <a:pos x="T0" y="T1"/>
              </a:cxn>
              <a:cxn ang="0">
                <a:pos x="T2" y="T3"/>
              </a:cxn>
              <a:cxn ang="0">
                <a:pos x="T4" y="T5"/>
              </a:cxn>
              <a:cxn ang="0">
                <a:pos x="T6" y="T7"/>
              </a:cxn>
              <a:cxn ang="0">
                <a:pos x="T8" y="T9"/>
              </a:cxn>
              <a:cxn ang="0">
                <a:pos x="T10" y="T11"/>
              </a:cxn>
            </a:cxnLst>
            <a:rect l="0" t="0" r="r" b="b"/>
            <a:pathLst>
              <a:path w="910" h="578">
                <a:moveTo>
                  <a:pt x="0" y="0"/>
                </a:moveTo>
                <a:lnTo>
                  <a:pt x="910" y="0"/>
                </a:lnTo>
                <a:lnTo>
                  <a:pt x="910" y="578"/>
                </a:lnTo>
                <a:lnTo>
                  <a:pt x="0" y="578"/>
                </a:lnTo>
                <a:lnTo>
                  <a:pt x="0" y="0"/>
                </a:lnTo>
                <a:lnTo>
                  <a:pt x="0" y="0"/>
                </a:lnTo>
                <a:close/>
              </a:path>
            </a:pathLst>
          </a:custGeom>
          <a:solidFill>
            <a:srgbClr val="5F5F5F">
              <a:lumMod val="7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6" name="Freeform 13"/>
          <p:cNvSpPr>
            <a:spLocks/>
          </p:cNvSpPr>
          <p:nvPr userDrawn="1"/>
        </p:nvSpPr>
        <p:spPr bwMode="gray">
          <a:xfrm>
            <a:off x="1501776" y="4503810"/>
            <a:ext cx="10683875" cy="843084"/>
          </a:xfrm>
          <a:custGeom>
            <a:avLst/>
            <a:gdLst>
              <a:gd name="T0" fmla="*/ 0 w 6730"/>
              <a:gd name="T1" fmla="*/ 0 h 578"/>
              <a:gd name="T2" fmla="*/ 6730 w 6730"/>
              <a:gd name="T3" fmla="*/ 0 h 578"/>
              <a:gd name="T4" fmla="*/ 6730 w 6730"/>
              <a:gd name="T5" fmla="*/ 578 h 578"/>
              <a:gd name="T6" fmla="*/ 0 w 6730"/>
              <a:gd name="T7" fmla="*/ 578 h 578"/>
              <a:gd name="T8" fmla="*/ 0 w 6730"/>
              <a:gd name="T9" fmla="*/ 0 h 578"/>
              <a:gd name="T10" fmla="*/ 0 w 6730"/>
              <a:gd name="T11" fmla="*/ 0 h 578"/>
            </a:gdLst>
            <a:ahLst/>
            <a:cxnLst>
              <a:cxn ang="0">
                <a:pos x="T0" y="T1"/>
              </a:cxn>
              <a:cxn ang="0">
                <a:pos x="T2" y="T3"/>
              </a:cxn>
              <a:cxn ang="0">
                <a:pos x="T4" y="T5"/>
              </a:cxn>
              <a:cxn ang="0">
                <a:pos x="T6" y="T7"/>
              </a:cxn>
              <a:cxn ang="0">
                <a:pos x="T8" y="T9"/>
              </a:cxn>
              <a:cxn ang="0">
                <a:pos x="T10" y="T11"/>
              </a:cxn>
            </a:cxnLst>
            <a:rect l="0" t="0" r="r" b="b"/>
            <a:pathLst>
              <a:path w="6730" h="578">
                <a:moveTo>
                  <a:pt x="0" y="0"/>
                </a:moveTo>
                <a:lnTo>
                  <a:pt x="6730" y="0"/>
                </a:lnTo>
                <a:lnTo>
                  <a:pt x="6730" y="578"/>
                </a:lnTo>
                <a:lnTo>
                  <a:pt x="0" y="578"/>
                </a:lnTo>
                <a:lnTo>
                  <a:pt x="0" y="0"/>
                </a:lnTo>
                <a:lnTo>
                  <a:pt x="0" y="0"/>
                </a:lnTo>
                <a:close/>
              </a:path>
            </a:pathLst>
          </a:custGeom>
          <a:solidFill>
            <a:srgbClr val="5F5F5F">
              <a:lumMod val="75000"/>
            </a:srgbClr>
          </a:solidFill>
          <a:ln>
            <a:noFill/>
          </a:ln>
        </p:spPr>
        <p:txBody>
          <a:bodyPr vert="horz" wrap="square" lIns="274320" tIns="45720" rIns="91440" bIns="45720" numCol="1" anchor="ctr"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dirty="0">
              <a:ln>
                <a:noFill/>
              </a:ln>
              <a:gradFill>
                <a:gsLst>
                  <a:gs pos="0">
                    <a:srgbClr val="FFFFFF"/>
                  </a:gs>
                  <a:gs pos="86000">
                    <a:srgbClr val="FFFFFF"/>
                  </a:gs>
                </a:gsLst>
                <a:lin ang="10800000" scaled="1"/>
              </a:gradFill>
              <a:effectLst/>
              <a:uLnTx/>
              <a:uFillTx/>
            </a:endParaRPr>
          </a:p>
        </p:txBody>
      </p:sp>
      <p:sp>
        <p:nvSpPr>
          <p:cNvPr id="39" name="Content Placeholder 37"/>
          <p:cNvSpPr>
            <a:spLocks noGrp="1"/>
          </p:cNvSpPr>
          <p:nvPr>
            <p:ph sz="quarter" idx="10" hasCustomPrompt="1"/>
          </p:nvPr>
        </p:nvSpPr>
        <p:spPr>
          <a:xfrm>
            <a:off x="1700212" y="4503810"/>
            <a:ext cx="10337800" cy="824760"/>
          </a:xfrm>
        </p:spPr>
        <p:txBody>
          <a:bodyPr anchor="ctr"/>
          <a:lstStyle>
            <a:lvl1pPr marL="0" indent="0">
              <a:buFont typeface="Arial" pitchFamily="34" charset="0"/>
              <a:buNone/>
              <a:defRPr kumimoji="0" lang="en-US" sz="6000" b="0" i="0" u="none" strike="noStrike" kern="0" cap="none" spc="0" normalizeH="0" baseline="0" dirty="0">
                <a:ln>
                  <a:noFill/>
                </a:ln>
                <a:gradFill>
                  <a:gsLst>
                    <a:gs pos="0">
                      <a:srgbClr val="FFFFFF"/>
                    </a:gs>
                    <a:gs pos="86000">
                      <a:srgbClr val="FFFFFF"/>
                    </a:gs>
                  </a:gsLst>
                  <a:lin ang="10800000" scaled="1"/>
                </a:gradFill>
                <a:effectLst/>
                <a:uLnTx/>
                <a:uFillTx/>
                <a:latin typeface="+mn-lt"/>
                <a:ea typeface="+mn-ea"/>
                <a:cs typeface="+mn-cs"/>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mtClean="0"/>
              <a:t>Click to…</a:t>
            </a:r>
            <a:endParaRPr lang="en-US" dirty="0"/>
          </a:p>
        </p:txBody>
      </p:sp>
      <p:sp>
        <p:nvSpPr>
          <p:cNvPr id="41" name="Content Placeholder 40"/>
          <p:cNvSpPr>
            <a:spLocks noGrp="1"/>
          </p:cNvSpPr>
          <p:nvPr>
            <p:ph sz="quarter" idx="11" hasCustomPrompt="1"/>
          </p:nvPr>
        </p:nvSpPr>
        <p:spPr>
          <a:xfrm>
            <a:off x="7618413" y="2458976"/>
            <a:ext cx="4419600" cy="498598"/>
          </a:xfrm>
        </p:spPr>
        <p:txBody>
          <a:bodyPr anchor="b"/>
          <a:lstStyle>
            <a:lvl1pPr marL="0" indent="0">
              <a:buFont typeface="Arial" pitchFamily="34" charset="0"/>
              <a:buNone/>
              <a:defRPr sz="3600" baseline="0"/>
            </a:lvl1pPr>
          </a:lstStyle>
          <a:p>
            <a:pPr lvl="0"/>
            <a:r>
              <a:rPr lang="en-US" dirty="0" smtClean="0"/>
              <a:t>Click to edit text</a:t>
            </a:r>
            <a:endParaRPr lang="en-US" dirty="0"/>
          </a:p>
        </p:txBody>
      </p:sp>
      <p:sp>
        <p:nvSpPr>
          <p:cNvPr id="22" name="TextBox 21"/>
          <p:cNvSpPr txBox="1"/>
          <p:nvPr userDrawn="1"/>
        </p:nvSpPr>
        <p:spPr>
          <a:xfrm>
            <a:off x="4295041" y="6582117"/>
            <a:ext cx="3598742" cy="161583"/>
          </a:xfrm>
          <a:prstGeom prst="rect">
            <a:avLst/>
          </a:prstGeom>
          <a:noFill/>
        </p:spPr>
        <p:txBody>
          <a:bodyPr wrap="none" lIns="0" tIns="0" rIns="0" bIns="0" rtlCol="0" anchor="ctr">
            <a:spAutoFit/>
          </a:bodyPr>
          <a:lstStyle/>
          <a:p>
            <a:pPr algn="ctr"/>
            <a:r>
              <a:rPr lang="en-US" sz="1050" b="0" spc="150" baseline="0" dirty="0" smtClean="0">
                <a:gradFill>
                  <a:gsLst>
                    <a:gs pos="0">
                      <a:srgbClr val="292929">
                        <a:alpha val="50000"/>
                      </a:srgbClr>
                    </a:gs>
                    <a:gs pos="86000">
                      <a:srgbClr val="292929">
                        <a:alpha val="50000"/>
                      </a:srgbClr>
                    </a:gs>
                  </a:gsLst>
                  <a:lin ang="5400000" scaled="0"/>
                </a:gradFill>
                <a:latin typeface="Segoe Semibold" pitchFamily="34" charset="0"/>
              </a:rPr>
              <a:t>MICROSOFT CONFIDENTIAL – INTERNAL ONLY</a:t>
            </a:r>
          </a:p>
        </p:txBody>
      </p:sp>
      <p:sp>
        <p:nvSpPr>
          <p:cNvPr id="37" name="Content Placeholder 40"/>
          <p:cNvSpPr>
            <a:spLocks noGrp="1"/>
          </p:cNvSpPr>
          <p:nvPr>
            <p:ph sz="quarter" idx="12" hasCustomPrompt="1"/>
          </p:nvPr>
        </p:nvSpPr>
        <p:spPr>
          <a:xfrm>
            <a:off x="7618413" y="3844600"/>
            <a:ext cx="4419600" cy="387798"/>
          </a:xfrm>
        </p:spPr>
        <p:txBody>
          <a:bodyPr anchor="b"/>
          <a:lstStyle>
            <a:lvl1pPr marL="0" indent="0">
              <a:buFont typeface="Arial" pitchFamily="34" charset="0"/>
              <a:buNone/>
              <a:defRPr sz="2800" baseline="0"/>
            </a:lvl1pPr>
          </a:lstStyle>
          <a:p>
            <a:pPr lvl="0"/>
            <a:r>
              <a:rPr lang="en-US" dirty="0" smtClean="0"/>
              <a:t>Click to edit text</a:t>
            </a:r>
            <a:endParaRPr lang="en-US" dirty="0"/>
          </a:p>
        </p:txBody>
      </p:sp>
    </p:spTree>
    <p:extLst>
      <p:ext uri="{BB962C8B-B14F-4D97-AF65-F5344CB8AC3E}">
        <p14:creationId xmlns:p14="http://schemas.microsoft.com/office/powerpoint/2010/main" val="731170668"/>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609398"/>
          </a:xfrm>
        </p:spPr>
        <p:txBody>
          <a:bodyPr/>
          <a:lstStyle>
            <a:lvl1pPr>
              <a:defRPr/>
            </a:lvl1pPr>
          </a:lstStyle>
          <a:p>
            <a:r>
              <a:rPr lang="en-US" smtClean="0"/>
              <a:t>Click to edit Master title style</a:t>
            </a:r>
            <a:endParaRPr lang="en-US" dirty="0"/>
          </a:p>
        </p:txBody>
      </p:sp>
      <p:sp>
        <p:nvSpPr>
          <p:cNvPr id="7" name="Text Placeholder 6"/>
          <p:cNvSpPr>
            <a:spLocks noGrp="1"/>
          </p:cNvSpPr>
          <p:nvPr>
            <p:ph type="body" sz="quarter" idx="10"/>
          </p:nvPr>
        </p:nvSpPr>
        <p:spPr>
          <a:xfrm>
            <a:off x="519113" y="1447800"/>
            <a:ext cx="11149012" cy="2000548"/>
          </a:xfrm>
        </p:spPr>
        <p:txBody>
          <a:bodyPr>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TextBox 8"/>
          <p:cNvSpPr txBox="1"/>
          <p:nvPr userDrawn="1"/>
        </p:nvSpPr>
        <p:spPr>
          <a:xfrm>
            <a:off x="4295041" y="6582117"/>
            <a:ext cx="3598742" cy="161583"/>
          </a:xfrm>
          <a:prstGeom prst="rect">
            <a:avLst/>
          </a:prstGeom>
          <a:noFill/>
        </p:spPr>
        <p:txBody>
          <a:bodyPr wrap="none" lIns="0" tIns="0" rIns="0" bIns="0" rtlCol="0" anchor="ctr">
            <a:spAutoFit/>
          </a:bodyPr>
          <a:lstStyle/>
          <a:p>
            <a:pPr algn="ctr"/>
            <a:r>
              <a:rPr lang="en-US" sz="1050" b="0" spc="150" baseline="0" dirty="0" smtClean="0">
                <a:gradFill>
                  <a:gsLst>
                    <a:gs pos="0">
                      <a:schemeClr val="tx1">
                        <a:alpha val="50000"/>
                      </a:schemeClr>
                    </a:gs>
                    <a:gs pos="86000">
                      <a:schemeClr val="tx1">
                        <a:alpha val="50000"/>
                      </a:schemeClr>
                    </a:gs>
                  </a:gsLst>
                  <a:lin ang="5400000" scaled="0"/>
                </a:gradFill>
                <a:latin typeface="Segoe Semibold" pitchFamily="34" charset="0"/>
              </a:rPr>
              <a:t>MICROSOFT CONFIDENTIAL – INTERNAL ONLY</a:t>
            </a:r>
          </a:p>
        </p:txBody>
      </p:sp>
    </p:spTree>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Content Placeholder 2"/>
          <p:cNvSpPr>
            <a:spLocks noGrp="1"/>
          </p:cNvSpPr>
          <p:nvPr>
            <p:ph idx="1"/>
          </p:nvPr>
        </p:nvSpPr>
        <p:spPr>
          <a:xfrm>
            <a:off x="519112" y="1447799"/>
            <a:ext cx="11149013" cy="1973561"/>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Box 6"/>
          <p:cNvSpPr txBox="1"/>
          <p:nvPr userDrawn="1"/>
        </p:nvSpPr>
        <p:spPr>
          <a:xfrm>
            <a:off x="4295041" y="6582117"/>
            <a:ext cx="3598742" cy="161583"/>
          </a:xfrm>
          <a:prstGeom prst="rect">
            <a:avLst/>
          </a:prstGeom>
          <a:noFill/>
        </p:spPr>
        <p:txBody>
          <a:bodyPr wrap="none" lIns="0" tIns="0" rIns="0" bIns="0" rtlCol="0" anchor="ctr">
            <a:spAutoFit/>
          </a:bodyPr>
          <a:lstStyle/>
          <a:p>
            <a:pPr algn="ctr"/>
            <a:r>
              <a:rPr lang="en-US" sz="1050" b="0" spc="150" baseline="0" dirty="0" smtClean="0">
                <a:gradFill>
                  <a:gsLst>
                    <a:gs pos="0">
                      <a:schemeClr val="tx1">
                        <a:alpha val="50000"/>
                      </a:schemeClr>
                    </a:gs>
                    <a:gs pos="86000">
                      <a:schemeClr val="tx1">
                        <a:alpha val="50000"/>
                      </a:schemeClr>
                    </a:gs>
                  </a:gsLst>
                  <a:lin ang="5400000" scaled="0"/>
                </a:gradFill>
                <a:latin typeface="Segoe Semibold" pitchFamily="34" charset="0"/>
              </a:rPr>
              <a:t>MICROSOFT CONFIDENTIAL – INTERNAL ONLY</a:t>
            </a: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1705768"/>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1705768"/>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Box 7"/>
          <p:cNvSpPr txBox="1"/>
          <p:nvPr userDrawn="1"/>
        </p:nvSpPr>
        <p:spPr>
          <a:xfrm>
            <a:off x="4295041" y="6582117"/>
            <a:ext cx="3598742" cy="161583"/>
          </a:xfrm>
          <a:prstGeom prst="rect">
            <a:avLst/>
          </a:prstGeom>
          <a:noFill/>
        </p:spPr>
        <p:txBody>
          <a:bodyPr wrap="none" lIns="0" tIns="0" rIns="0" bIns="0" rtlCol="0" anchor="ctr">
            <a:spAutoFit/>
          </a:bodyPr>
          <a:lstStyle/>
          <a:p>
            <a:pPr algn="ctr"/>
            <a:r>
              <a:rPr lang="en-US" sz="1050" b="0" spc="150" baseline="0" dirty="0" smtClean="0">
                <a:gradFill>
                  <a:gsLst>
                    <a:gs pos="0">
                      <a:schemeClr val="tx1">
                        <a:alpha val="50000"/>
                      </a:schemeClr>
                    </a:gs>
                    <a:gs pos="86000">
                      <a:schemeClr val="tx1">
                        <a:alpha val="50000"/>
                      </a:schemeClr>
                    </a:gs>
                  </a:gsLst>
                  <a:lin ang="5400000" scaled="0"/>
                </a:gradFill>
                <a:latin typeface="Segoe Semibold" pitchFamily="34" charset="0"/>
              </a:rPr>
              <a:t>MICROSOFT CONFIDENTIAL – INTERNAL ONLY</a:t>
            </a:r>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310002"/>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133600"/>
            <a:ext cx="5484971"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310002"/>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133600"/>
            <a:ext cx="5486400" cy="1578619"/>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extBox 9"/>
          <p:cNvSpPr txBox="1"/>
          <p:nvPr userDrawn="1"/>
        </p:nvSpPr>
        <p:spPr>
          <a:xfrm>
            <a:off x="4295041" y="6582117"/>
            <a:ext cx="3598742" cy="161583"/>
          </a:xfrm>
          <a:prstGeom prst="rect">
            <a:avLst/>
          </a:prstGeom>
          <a:noFill/>
        </p:spPr>
        <p:txBody>
          <a:bodyPr wrap="none" lIns="0" tIns="0" rIns="0" bIns="0" rtlCol="0" anchor="ctr">
            <a:spAutoFit/>
          </a:bodyPr>
          <a:lstStyle/>
          <a:p>
            <a:pPr algn="ctr"/>
            <a:r>
              <a:rPr lang="en-US" sz="1050" b="0" spc="150" baseline="0" dirty="0" smtClean="0">
                <a:gradFill>
                  <a:gsLst>
                    <a:gs pos="0">
                      <a:schemeClr val="tx1">
                        <a:alpha val="50000"/>
                      </a:schemeClr>
                    </a:gs>
                    <a:gs pos="86000">
                      <a:schemeClr val="tx1">
                        <a:alpha val="50000"/>
                      </a:schemeClr>
                    </a:gs>
                  </a:gsLst>
                  <a:lin ang="5400000" scaled="0"/>
                </a:gradFill>
                <a:latin typeface="Segoe Semibold" pitchFamily="34" charset="0"/>
              </a:rPr>
              <a:t>MICROSOFT CONFIDENTIAL – INTERNAL ONLY</a:t>
            </a:r>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6" name="TextBox 5"/>
          <p:cNvSpPr txBox="1"/>
          <p:nvPr userDrawn="1"/>
        </p:nvSpPr>
        <p:spPr>
          <a:xfrm>
            <a:off x="4295041" y="6582117"/>
            <a:ext cx="3598742" cy="161583"/>
          </a:xfrm>
          <a:prstGeom prst="rect">
            <a:avLst/>
          </a:prstGeom>
          <a:noFill/>
        </p:spPr>
        <p:txBody>
          <a:bodyPr wrap="none" lIns="0" tIns="0" rIns="0" bIns="0" rtlCol="0" anchor="ctr">
            <a:spAutoFit/>
          </a:bodyPr>
          <a:lstStyle/>
          <a:p>
            <a:pPr algn="ctr"/>
            <a:r>
              <a:rPr lang="en-US" sz="1050" b="0" spc="150" baseline="0" dirty="0" smtClean="0">
                <a:gradFill>
                  <a:gsLst>
                    <a:gs pos="0">
                      <a:schemeClr val="tx1">
                        <a:alpha val="50000"/>
                      </a:schemeClr>
                    </a:gs>
                    <a:gs pos="86000">
                      <a:schemeClr val="tx1">
                        <a:alpha val="50000"/>
                      </a:schemeClr>
                    </a:gs>
                  </a:gsLst>
                  <a:lin ang="5400000" scaled="0"/>
                </a:gradFill>
                <a:latin typeface="Segoe Semibold" pitchFamily="34" charset="0"/>
              </a:rPr>
              <a:t>MICROSOFT CONFIDENTIAL – INTERNAL ONLY</a:t>
            </a: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xml"/><Relationship Id="rId1" Type="http://schemas.openxmlformats.org/officeDocument/2006/relationships/slideLayout" Target="../slideLayouts/slideLayout15.xml"/><Relationship Id="rId4" Type="http://schemas.openxmlformats.org/officeDocument/2006/relationships/image" Target="../media/image16.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609398"/>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dk1" tx1="lt1" bg2="dk2" tx2="lt2" accent1="accent1" accent2="accent2" accent3="accent3" accent4="accent4" accent5="accent5" accent6="accent6" hlink="hlink" folHlink="folHlink"/>
  <p:sldLayoutIdLst>
    <p:sldLayoutId id="2147483725" r:id="rId1"/>
    <p:sldLayoutId id="2147483726" r:id="rId2"/>
    <p:sldLayoutId id="2147483724" r:id="rId3"/>
    <p:sldLayoutId id="2147483723" r:id="rId4"/>
    <p:sldLayoutId id="2147483696" r:id="rId5"/>
    <p:sldLayoutId id="2147483697" r:id="rId6"/>
    <p:sldLayoutId id="2147483698" r:id="rId7"/>
    <p:sldLayoutId id="2147483699" r:id="rId8"/>
    <p:sldLayoutId id="2147483700" r:id="rId9"/>
    <p:sldLayoutId id="2147483701" r:id="rId10"/>
    <p:sldLayoutId id="2147483722" r:id="rId11"/>
    <p:sldLayoutId id="2147483702" r:id="rId12"/>
    <p:sldLayoutId id="2147483703" r:id="rId13"/>
    <p:sldLayoutId id="2147483704" r:id="rId14"/>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400" b="0" kern="1200" cap="none" spc="-100"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p:titleStyle>
    <p:bodyStyle>
      <a:lvl1pPr marL="460375" indent="-460375" algn="l" defTabSz="914363" rtl="0" eaLnBrk="1" latinLnBrk="0" hangingPunct="1">
        <a:lnSpc>
          <a:spcPct val="90000"/>
        </a:lnSpc>
        <a:spcBef>
          <a:spcPct val="20000"/>
        </a:spcBef>
        <a:buSzPct val="90000"/>
        <a:buFontTx/>
        <a:buBlip>
          <a:blip r:embed="rId17"/>
        </a:buBlip>
        <a:defRPr sz="3200" kern="1200">
          <a:gradFill>
            <a:gsLst>
              <a:gs pos="0">
                <a:schemeClr val="tx1"/>
              </a:gs>
              <a:gs pos="86000">
                <a:schemeClr val="tx1"/>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90000"/>
        <a:buFontTx/>
        <a:buBlip>
          <a:blip r:embed="rId17"/>
        </a:buBlip>
        <a:defRPr sz="2800" kern="1200">
          <a:gradFill>
            <a:gsLst>
              <a:gs pos="0">
                <a:schemeClr val="tx1"/>
              </a:gs>
              <a:gs pos="86000">
                <a:schemeClr val="tx1"/>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90000"/>
        <a:buFontTx/>
        <a:buBlip>
          <a:blip r:embed="rId17"/>
        </a:buBlip>
        <a:defRPr sz="2400" kern="1200">
          <a:gradFill>
            <a:gsLst>
              <a:gs pos="0">
                <a:schemeClr val="tx1"/>
              </a:gs>
              <a:gs pos="86000">
                <a:schemeClr val="tx1"/>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90000"/>
        <a:buFontTx/>
        <a:buBlip>
          <a:blip r:embed="rId17"/>
        </a:buBlip>
        <a:defRPr sz="2000" kern="1200">
          <a:gradFill>
            <a:gsLst>
              <a:gs pos="0">
                <a:schemeClr val="tx1"/>
              </a:gs>
              <a:gs pos="86000">
                <a:schemeClr val="tx1"/>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90000"/>
        <a:buFontTx/>
        <a:buBlip>
          <a:blip r:embed="rId17"/>
        </a:buBlip>
        <a:defRPr sz="2000" kern="1200">
          <a:gradFill>
            <a:gsLst>
              <a:gs pos="0">
                <a:schemeClr val="tx1"/>
              </a:gs>
              <a:gs pos="8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4"/>
          <a:srcRect b="10453"/>
          <a:stretch>
            <a:fillRect/>
          </a:stretch>
        </p:blipFill>
        <p:spPr>
          <a:xfrm>
            <a:off x="0" y="1299706"/>
            <a:ext cx="12188825" cy="5558294"/>
          </a:xfrm>
          <a:prstGeom prst="rect">
            <a:avLst/>
          </a:prstGeom>
        </p:spPr>
      </p:pic>
      <p:sp>
        <p:nvSpPr>
          <p:cNvPr id="2" name="Title Placeholder 1"/>
          <p:cNvSpPr>
            <a:spLocks noGrp="1"/>
          </p:cNvSpPr>
          <p:nvPr>
            <p:ph type="title"/>
          </p:nvPr>
        </p:nvSpPr>
        <p:spPr>
          <a:xfrm>
            <a:off x="519112" y="228601"/>
            <a:ext cx="11149013" cy="609398"/>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4" y="1905000"/>
            <a:ext cx="11149011" cy="2108269"/>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 bg1="dk1" tx1="lt1" bg2="dk2" tx2="lt2" accent1="accent1" accent2="accent2" accent3="accent3" accent4="accent4" accent5="accent5" accent6="accent6" hlink="hlink" folHlink="folHlink"/>
  <p:sldLayoutIdLst>
    <p:sldLayoutId id="2147483721" r:id="rId1"/>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400" b="0" kern="1200" cap="none" spc="-100" baseline="0" dirty="0">
          <a:ln w="3175">
            <a:noFill/>
          </a:ln>
          <a:gradFill flip="none" rotWithShape="1">
            <a:gsLst>
              <a:gs pos="0">
                <a:schemeClr val="tx1"/>
              </a:gs>
              <a:gs pos="86000">
                <a:schemeClr val="tx1"/>
              </a:gs>
            </a:gsLst>
            <a:lin ang="5400000" scaled="0"/>
            <a:tileRect/>
          </a:gradFill>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0" kern="1200">
          <a:gradFill>
            <a:gsLst>
              <a:gs pos="0">
                <a:srgbClr val="000000"/>
              </a:gs>
              <a:gs pos="86000">
                <a:srgbClr val="000000"/>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800" b="0" kern="1200">
          <a:gradFill>
            <a:gsLst>
              <a:gs pos="0">
                <a:srgbClr val="000000"/>
              </a:gs>
              <a:gs pos="86000">
                <a:srgbClr val="000000"/>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www.mytechready.com/" TargetMode="External"/><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a:xfrm>
            <a:off x="519112" y="228600"/>
            <a:ext cx="11149013" cy="664797"/>
          </a:xfrm>
        </p:spPr>
        <p:txBody>
          <a:bodyPr/>
          <a:lstStyle/>
          <a:p>
            <a:r>
              <a:rPr lang="en-US" dirty="0"/>
              <a:t>Related Content</a:t>
            </a:r>
          </a:p>
        </p:txBody>
      </p:sp>
      <p:sp>
        <p:nvSpPr>
          <p:cNvPr id="6" name="Text Placeholder 5"/>
          <p:cNvSpPr>
            <a:spLocks noGrp="1"/>
          </p:cNvSpPr>
          <p:nvPr>
            <p:ph type="body" sz="quarter" idx="10"/>
          </p:nvPr>
        </p:nvSpPr>
        <p:spPr>
          <a:xfrm>
            <a:off x="519112" y="1447799"/>
            <a:ext cx="11149013" cy="3927229"/>
          </a:xfrm>
        </p:spPr>
        <p:txBody>
          <a:bodyPr/>
          <a:lstStyle/>
          <a:p>
            <a:pPr marL="287338" indent="-287338"/>
            <a:r>
              <a:rPr lang="en-US" sz="2400" dirty="0"/>
              <a:t>Breakout Sessions/Chalk Talks</a:t>
            </a:r>
          </a:p>
          <a:p>
            <a:pPr marL="574675" lvl="1" indent="-287338"/>
            <a:r>
              <a:rPr lang="en-US" sz="2000" dirty="0"/>
              <a:t>Session Codes and Titles</a:t>
            </a:r>
          </a:p>
          <a:p>
            <a:pPr marL="287338" indent="-287338"/>
            <a:r>
              <a:rPr lang="en-US" sz="2400" dirty="0"/>
              <a:t>Webcasts</a:t>
            </a:r>
          </a:p>
          <a:p>
            <a:pPr marL="574675" lvl="1" indent="-287338"/>
            <a:r>
              <a:rPr lang="en-US" sz="2000" dirty="0"/>
              <a:t>Session Codes and Titles</a:t>
            </a:r>
          </a:p>
          <a:p>
            <a:pPr marL="287338" indent="-287338"/>
            <a:r>
              <a:rPr lang="en-US" sz="2400" dirty="0"/>
              <a:t>Instructor-led Labs</a:t>
            </a:r>
          </a:p>
          <a:p>
            <a:pPr marL="574675" lvl="1" indent="-287338"/>
            <a:r>
              <a:rPr lang="en-US" sz="2000" dirty="0"/>
              <a:t>Session Codes and Titles</a:t>
            </a:r>
          </a:p>
          <a:p>
            <a:pPr marL="287338" indent="-287338"/>
            <a:r>
              <a:rPr lang="en-US" sz="2400" dirty="0"/>
              <a:t>Hands-on Labs</a:t>
            </a:r>
          </a:p>
          <a:p>
            <a:pPr marL="574675" lvl="1" indent="-287338"/>
            <a:r>
              <a:rPr lang="en-US" sz="2000" dirty="0"/>
              <a:t>Hands-on Lab Codes and Titles</a:t>
            </a:r>
          </a:p>
          <a:p>
            <a:pPr marL="287338" indent="-287338"/>
            <a:r>
              <a:rPr lang="en-US" sz="2400" dirty="0"/>
              <a:t>Competitive Content</a:t>
            </a:r>
          </a:p>
          <a:p>
            <a:pPr marL="574675" lvl="1" indent="-287338"/>
            <a:r>
              <a:rPr lang="en-US" sz="2000" dirty="0"/>
              <a:t>Competitive Content related to your topic area (Session Codes </a:t>
            </a:r>
            <a:br>
              <a:rPr lang="en-US" sz="2000" dirty="0"/>
            </a:br>
            <a:r>
              <a:rPr lang="en-US" sz="2000" dirty="0"/>
              <a:t>and Titles</a:t>
            </a:r>
            <a:r>
              <a:rPr lang="en-US" sz="2000" dirty="0" smtClean="0"/>
              <a:t>)</a:t>
            </a:r>
            <a:endParaRPr lang="en-US" sz="2000" dirty="0"/>
          </a:p>
        </p:txBody>
      </p:sp>
    </p:spTree>
    <p:extLst>
      <p:ext uri="{BB962C8B-B14F-4D97-AF65-F5344CB8AC3E}">
        <p14:creationId xmlns:p14="http://schemas.microsoft.com/office/powerpoint/2010/main" val="1383424445"/>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1107996"/>
          </a:xfrm>
        </p:spPr>
        <p:txBody>
          <a:bodyPr/>
          <a:lstStyle/>
          <a:p>
            <a:r>
              <a:rPr lang="en-US" dirty="0"/>
              <a:t>Please Complete An Evaluation Form</a:t>
            </a:r>
            <a:br>
              <a:rPr lang="en-US" dirty="0"/>
            </a:br>
            <a:r>
              <a:rPr lang="en-US" sz="3600" dirty="0">
                <a:gradFill>
                  <a:gsLst>
                    <a:gs pos="0">
                      <a:schemeClr val="tx2"/>
                    </a:gs>
                    <a:gs pos="100000">
                      <a:schemeClr val="tx2"/>
                    </a:gs>
                  </a:gsLst>
                  <a:lin ang="5400000" scaled="0"/>
                </a:gradFill>
              </a:rPr>
              <a:t>Your input is important!</a:t>
            </a:r>
            <a:endParaRPr lang="en-US" dirty="0">
              <a:gradFill>
                <a:gsLst>
                  <a:gs pos="0">
                    <a:schemeClr val="tx2"/>
                  </a:gs>
                  <a:gs pos="100000">
                    <a:schemeClr val="tx2"/>
                  </a:gs>
                </a:gsLst>
                <a:lin ang="5400000" scaled="0"/>
              </a:gradFill>
            </a:endParaRPr>
          </a:p>
        </p:txBody>
      </p:sp>
      <p:sp>
        <p:nvSpPr>
          <p:cNvPr id="3" name="Text Placeholder 2"/>
          <p:cNvSpPr>
            <a:spLocks noGrp="1"/>
          </p:cNvSpPr>
          <p:nvPr>
            <p:ph type="body" sz="quarter" idx="10"/>
          </p:nvPr>
        </p:nvSpPr>
        <p:spPr>
          <a:xfrm>
            <a:off x="519112" y="1905000"/>
            <a:ext cx="11149013" cy="2392450"/>
          </a:xfrm>
        </p:spPr>
        <p:txBody>
          <a:bodyPr/>
          <a:lstStyle/>
          <a:p>
            <a:pPr>
              <a:spcAft>
                <a:spcPts val="768"/>
              </a:spcAft>
              <a:buNone/>
              <a:defRPr/>
            </a:pPr>
            <a:r>
              <a:rPr lang="en-US" sz="2400" dirty="0"/>
              <a:t>Multiple ways to access Online Evaluation Forms:</a:t>
            </a:r>
          </a:p>
          <a:p>
            <a:pPr marL="400050" indent="0">
              <a:buNone/>
              <a:defRPr/>
            </a:pPr>
            <a:r>
              <a:rPr lang="en-US" sz="2400" dirty="0"/>
              <a:t>CommNet stations located throughout conference venues</a:t>
            </a:r>
          </a:p>
          <a:p>
            <a:pPr marL="400050" indent="0">
              <a:buNone/>
              <a:defRPr/>
            </a:pPr>
            <a:r>
              <a:rPr lang="en-US" sz="2400" dirty="0"/>
              <a:t>Via a Windows </a:t>
            </a:r>
            <a:r>
              <a:rPr lang="en-US" sz="2400" dirty="0" smtClean="0"/>
              <a:t>mobile </a:t>
            </a:r>
            <a:r>
              <a:rPr lang="en-US" sz="2400" dirty="0"/>
              <a:t>device</a:t>
            </a:r>
          </a:p>
          <a:p>
            <a:pPr marL="400050" indent="0">
              <a:buNone/>
              <a:defRPr/>
            </a:pPr>
            <a:r>
              <a:rPr lang="en-US" sz="2400" dirty="0"/>
              <a:t>Via the </a:t>
            </a:r>
            <a:r>
              <a:rPr lang="en-US" sz="2400" dirty="0" smtClean="0"/>
              <a:t>CommNet Windows </a:t>
            </a:r>
            <a:r>
              <a:rPr lang="en-US" sz="2400" dirty="0"/>
              <a:t>P</a:t>
            </a:r>
            <a:r>
              <a:rPr lang="en-US" sz="2400" dirty="0" smtClean="0"/>
              <a:t>hone Evaluation </a:t>
            </a:r>
            <a:r>
              <a:rPr lang="en-US" sz="2400" dirty="0"/>
              <a:t>and </a:t>
            </a:r>
            <a:r>
              <a:rPr lang="en-US" sz="2400" dirty="0" smtClean="0"/>
              <a:t>Session </a:t>
            </a:r>
            <a:r>
              <a:rPr lang="en-US" sz="2400" dirty="0"/>
              <a:t>S</a:t>
            </a:r>
            <a:r>
              <a:rPr lang="en-US" sz="2400" dirty="0" smtClean="0"/>
              <a:t>cheduling application</a:t>
            </a:r>
            <a:endParaRPr lang="en-US" sz="2400" dirty="0"/>
          </a:p>
          <a:p>
            <a:pPr marL="400050" indent="0">
              <a:buNone/>
              <a:defRPr/>
            </a:pPr>
            <a:r>
              <a:rPr lang="en-US" sz="2400" dirty="0"/>
              <a:t>From any wired or wireless connection </a:t>
            </a:r>
            <a:r>
              <a:rPr lang="en-US" sz="2400" dirty="0" smtClean="0"/>
              <a:t>to </a:t>
            </a:r>
            <a:r>
              <a:rPr lang="en-US" sz="2400" dirty="0" smtClean="0">
                <a:hlinkClick r:id="rId3"/>
              </a:rPr>
              <a:t>https</a:t>
            </a:r>
            <a:r>
              <a:rPr lang="en-US" sz="2400" dirty="0">
                <a:hlinkClick r:id="rId3"/>
              </a:rPr>
              <a:t>://www.MyTechReady.com</a:t>
            </a:r>
            <a:endParaRPr lang="en-US" sz="2400" dirty="0"/>
          </a:p>
        </p:txBody>
      </p:sp>
      <p:sp>
        <p:nvSpPr>
          <p:cNvPr id="5" name="TextBox 5"/>
          <p:cNvSpPr txBox="1">
            <a:spLocks noChangeArrowheads="1"/>
          </p:cNvSpPr>
          <p:nvPr/>
        </p:nvSpPr>
        <p:spPr bwMode="auto">
          <a:xfrm>
            <a:off x="519113" y="4833144"/>
            <a:ext cx="11128763" cy="369888"/>
          </a:xfrm>
          <a:prstGeom prst="rect">
            <a:avLst/>
          </a:prstGeom>
          <a:noFill/>
          <a:ln w="9525">
            <a:noFill/>
            <a:miter lim="800000"/>
            <a:headEnd/>
            <a:tailEnd/>
          </a:ln>
        </p:spPr>
        <p:txBody>
          <a:bodyPr wrap="square">
            <a:spAutoFit/>
          </a:bodyPr>
          <a:lstStyle/>
          <a:p>
            <a:r>
              <a:rPr lang="en-US" dirty="0">
                <a:gradFill>
                  <a:gsLst>
                    <a:gs pos="0">
                      <a:schemeClr val="tx2"/>
                    </a:gs>
                    <a:gs pos="100000">
                      <a:schemeClr val="tx2"/>
                    </a:gs>
                  </a:gsLst>
                  <a:lin ang="5400000" scaled="0"/>
                </a:gradFill>
              </a:rPr>
              <a:t>For more information please refer to your Pocket Guide</a:t>
            </a:r>
          </a:p>
        </p:txBody>
      </p:sp>
      <p:pic>
        <p:nvPicPr>
          <p:cNvPr id="6" name="Picture 5" descr="Button copy.png"/>
          <p:cNvPicPr>
            <a:picLocks noChangeAspect="1"/>
          </p:cNvPicPr>
          <p:nvPr/>
        </p:nvPicPr>
        <p:blipFill>
          <a:blip r:embed="rId4"/>
          <a:stretch>
            <a:fillRect/>
          </a:stretch>
        </p:blipFill>
        <p:spPr>
          <a:xfrm>
            <a:off x="9828325" y="4985544"/>
            <a:ext cx="1371487" cy="1371487"/>
          </a:xfrm>
          <a:prstGeom prst="rect">
            <a:avLst/>
          </a:prstGeom>
          <a:effectLst>
            <a:reflection blurRad="6350" stA="50000" endA="300" endPos="38500" dist="50800" dir="5400000" sy="-100000" algn="bl" rotWithShape="0"/>
          </a:effectLst>
        </p:spPr>
      </p:pic>
      <p:sp>
        <p:nvSpPr>
          <p:cNvPr id="7" name="Freeform 6"/>
          <p:cNvSpPr>
            <a:spLocks/>
          </p:cNvSpPr>
          <p:nvPr/>
        </p:nvSpPr>
        <p:spPr bwMode="auto">
          <a:xfrm>
            <a:off x="7250388" y="5218463"/>
            <a:ext cx="2425424" cy="911569"/>
          </a:xfrm>
          <a:custGeom>
            <a:avLst/>
            <a:gdLst/>
            <a:ahLst/>
            <a:cxnLst>
              <a:cxn ang="0">
                <a:pos x="1490" y="274"/>
              </a:cxn>
              <a:cxn ang="0">
                <a:pos x="1122" y="0"/>
              </a:cxn>
              <a:cxn ang="0">
                <a:pos x="1145" y="128"/>
              </a:cxn>
              <a:cxn ang="0">
                <a:pos x="0" y="128"/>
              </a:cxn>
              <a:cxn ang="0">
                <a:pos x="0" y="417"/>
              </a:cxn>
              <a:cxn ang="0">
                <a:pos x="1145" y="417"/>
              </a:cxn>
              <a:cxn ang="0">
                <a:pos x="1122" y="560"/>
              </a:cxn>
              <a:cxn ang="0">
                <a:pos x="1490" y="274"/>
              </a:cxn>
            </a:cxnLst>
            <a:rect l="0" t="0" r="r" b="b"/>
            <a:pathLst>
              <a:path w="1490" h="560">
                <a:moveTo>
                  <a:pt x="1490" y="274"/>
                </a:moveTo>
                <a:lnTo>
                  <a:pt x="1122" y="0"/>
                </a:lnTo>
                <a:lnTo>
                  <a:pt x="1145" y="128"/>
                </a:lnTo>
                <a:lnTo>
                  <a:pt x="0" y="128"/>
                </a:lnTo>
                <a:lnTo>
                  <a:pt x="0" y="417"/>
                </a:lnTo>
                <a:lnTo>
                  <a:pt x="1145" y="417"/>
                </a:lnTo>
                <a:lnTo>
                  <a:pt x="1122" y="560"/>
                </a:lnTo>
                <a:lnTo>
                  <a:pt x="1490" y="274"/>
                </a:lnTo>
                <a:close/>
              </a:path>
            </a:pathLst>
          </a:custGeom>
          <a:ln>
            <a:headEnd/>
            <a:tailEnd/>
          </a:ln>
        </p:spPr>
        <p:style>
          <a:lnRef idx="0">
            <a:schemeClr val="accent1"/>
          </a:lnRef>
          <a:fillRef idx="3">
            <a:schemeClr val="accent1"/>
          </a:fillRef>
          <a:effectRef idx="3">
            <a:schemeClr val="accent1"/>
          </a:effectRef>
          <a:fontRef idx="minor">
            <a:schemeClr val="lt1"/>
          </a:fontRef>
        </p:style>
        <p:txBody>
          <a:bodyPr lIns="182880" anchor="ctr"/>
          <a:lstStyle/>
          <a:p>
            <a:pPr>
              <a:lnSpc>
                <a:spcPct val="90000"/>
              </a:lnSpc>
              <a:defRPr/>
            </a:pPr>
            <a:r>
              <a:rPr lang="en-US" sz="1600" dirty="0" smtClean="0">
                <a:solidFill>
                  <a:schemeClr val="tx1"/>
                </a:solidFill>
              </a:rPr>
              <a:t>Speaker – Click </a:t>
            </a:r>
            <a:r>
              <a:rPr lang="en-US" sz="1600" dirty="0">
                <a:solidFill>
                  <a:schemeClr val="tx1"/>
                </a:solidFill>
              </a:rPr>
              <a:t>Here</a:t>
            </a:r>
            <a:br>
              <a:rPr lang="en-US" sz="1600" dirty="0">
                <a:solidFill>
                  <a:schemeClr val="tx1"/>
                </a:solidFill>
              </a:rPr>
            </a:br>
            <a:r>
              <a:rPr lang="en-US" sz="1600" dirty="0">
                <a:solidFill>
                  <a:schemeClr val="tx1"/>
                </a:solidFill>
              </a:rPr>
              <a:t>to Launch Video</a:t>
            </a:r>
          </a:p>
        </p:txBody>
      </p:sp>
      <p:sp>
        <p:nvSpPr>
          <p:cNvPr id="8" name="TextBox 7"/>
          <p:cNvSpPr txBox="1"/>
          <p:nvPr/>
        </p:nvSpPr>
        <p:spPr>
          <a:xfrm>
            <a:off x="531812" y="2276669"/>
            <a:ext cx="272510" cy="492443"/>
          </a:xfrm>
          <a:prstGeom prst="rect">
            <a:avLst/>
          </a:prstGeom>
          <a:noFill/>
        </p:spPr>
        <p:txBody>
          <a:bodyPr wrap="none" lIns="0" tIns="0" rIns="0" bIns="0">
            <a:spAutoFit/>
          </a:bodyPr>
          <a:lstStyle/>
          <a:p>
            <a:pPr>
              <a:defRPr/>
            </a:pPr>
            <a:r>
              <a:rPr lang="en-US" sz="3200" spc="-150" dirty="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cs typeface="Arial" charset="0"/>
              </a:rPr>
              <a:t>1.</a:t>
            </a:r>
          </a:p>
        </p:txBody>
      </p:sp>
      <p:sp>
        <p:nvSpPr>
          <p:cNvPr id="9" name="TextBox 8"/>
          <p:cNvSpPr txBox="1"/>
          <p:nvPr/>
        </p:nvSpPr>
        <p:spPr>
          <a:xfrm>
            <a:off x="531812" y="2686660"/>
            <a:ext cx="272510" cy="492443"/>
          </a:xfrm>
          <a:prstGeom prst="rect">
            <a:avLst/>
          </a:prstGeom>
          <a:noFill/>
        </p:spPr>
        <p:txBody>
          <a:bodyPr wrap="none" lIns="0" tIns="0" rIns="0" bIns="0">
            <a:spAutoFit/>
          </a:bodyPr>
          <a:lstStyle/>
          <a:p>
            <a:pPr>
              <a:defRPr/>
            </a:pPr>
            <a:r>
              <a:rPr lang="en-US" sz="3200" spc="-150" dirty="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cs typeface="Arial" charset="0"/>
              </a:rPr>
              <a:t>2.</a:t>
            </a:r>
          </a:p>
        </p:txBody>
      </p:sp>
      <p:sp>
        <p:nvSpPr>
          <p:cNvPr id="10" name="TextBox 9"/>
          <p:cNvSpPr txBox="1"/>
          <p:nvPr/>
        </p:nvSpPr>
        <p:spPr>
          <a:xfrm>
            <a:off x="531812" y="3089815"/>
            <a:ext cx="272510" cy="492443"/>
          </a:xfrm>
          <a:prstGeom prst="rect">
            <a:avLst/>
          </a:prstGeom>
          <a:noFill/>
        </p:spPr>
        <p:txBody>
          <a:bodyPr wrap="none" lIns="0" tIns="0" rIns="0" bIns="0">
            <a:spAutoFit/>
          </a:bodyPr>
          <a:lstStyle/>
          <a:p>
            <a:pPr>
              <a:defRPr/>
            </a:pPr>
            <a:r>
              <a:rPr lang="en-US" sz="3200" spc="-150" dirty="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cs typeface="Arial" charset="0"/>
              </a:rPr>
              <a:t>3</a:t>
            </a:r>
            <a:r>
              <a:rPr lang="en-US" sz="3200" spc="-150" dirty="0" smtClean="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cs typeface="Arial" charset="0"/>
              </a:rPr>
              <a:t>.</a:t>
            </a:r>
            <a:endParaRPr lang="en-US" sz="3200" spc="-150" dirty="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cs typeface="Arial" charset="0"/>
            </a:endParaRPr>
          </a:p>
        </p:txBody>
      </p:sp>
      <p:sp>
        <p:nvSpPr>
          <p:cNvPr id="11" name="TextBox 10"/>
          <p:cNvSpPr txBox="1"/>
          <p:nvPr/>
        </p:nvSpPr>
        <p:spPr>
          <a:xfrm>
            <a:off x="531812" y="3818764"/>
            <a:ext cx="272510" cy="492443"/>
          </a:xfrm>
          <a:prstGeom prst="rect">
            <a:avLst/>
          </a:prstGeom>
          <a:noFill/>
        </p:spPr>
        <p:txBody>
          <a:bodyPr wrap="none" lIns="0" tIns="0" rIns="0" bIns="0">
            <a:spAutoFit/>
          </a:bodyPr>
          <a:lstStyle/>
          <a:p>
            <a:pPr>
              <a:defRPr/>
            </a:pPr>
            <a:r>
              <a:rPr lang="en-US" sz="3200" spc="-150" dirty="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cs typeface="Arial" charset="0"/>
              </a:rPr>
              <a:t>4</a:t>
            </a:r>
            <a:r>
              <a:rPr lang="en-US" sz="3200" spc="-150" dirty="0" smtClean="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cs typeface="Arial" charset="0"/>
              </a:rPr>
              <a:t>.</a:t>
            </a:r>
            <a:endParaRPr lang="en-US" sz="3200" spc="-150" dirty="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cs typeface="Arial" charset="0"/>
            </a:endParaRPr>
          </a:p>
        </p:txBody>
      </p:sp>
    </p:spTree>
    <p:extLst>
      <p:ext uri="{BB962C8B-B14F-4D97-AF65-F5344CB8AC3E}">
        <p14:creationId xmlns:p14="http://schemas.microsoft.com/office/powerpoint/2010/main" val="3886419500"/>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2" descr="Microsoft logo and tagline"/>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black">
          <a:xfrm>
            <a:off x="4321174" y="3130766"/>
            <a:ext cx="3546476" cy="596468"/>
          </a:xfrm>
          <a:prstGeom prst="rect">
            <a:avLst/>
          </a:prstGeom>
          <a:noFill/>
          <a:ln>
            <a:noFill/>
          </a:ln>
        </p:spPr>
      </p:pic>
      <p:sp>
        <p:nvSpPr>
          <p:cNvPr id="5" name="Text Box 3"/>
          <p:cNvSpPr txBox="1">
            <a:spLocks noChangeArrowheads="1"/>
          </p:cNvSpPr>
          <p:nvPr/>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gradFill>
                  <a:gsLst>
                    <a:gs pos="0">
                      <a:schemeClr val="tx1"/>
                    </a:gs>
                    <a:gs pos="100000">
                      <a:schemeClr val="tx1"/>
                    </a:gs>
                  </a:gsLst>
                  <a:lin ang="5400000" scaled="0"/>
                </a:gradFill>
                <a:latin typeface="Segoe" pitchFamily="34" charset="0"/>
                <a:cs typeface="Arial" charset="0"/>
              </a:rPr>
              <a:t>© </a:t>
            </a:r>
            <a:r>
              <a:rPr lang="en-US" sz="700" dirty="0" smtClean="0">
                <a:gradFill>
                  <a:gsLst>
                    <a:gs pos="0">
                      <a:schemeClr val="tx1"/>
                    </a:gs>
                    <a:gs pos="100000">
                      <a:schemeClr val="tx1"/>
                    </a:gs>
                  </a:gsLst>
                  <a:lin ang="5400000" scaled="0"/>
                </a:gradFill>
                <a:latin typeface="Segoe" pitchFamily="34" charset="0"/>
                <a:cs typeface="Arial" charset="0"/>
              </a:rPr>
              <a:t>2012 Microsoft </a:t>
            </a:r>
            <a:r>
              <a:rPr lang="en-US" sz="700" dirty="0">
                <a:gradFill>
                  <a:gsLst>
                    <a:gs pos="0">
                      <a:schemeClr val="tx1"/>
                    </a:gs>
                    <a:gs pos="100000">
                      <a:schemeClr val="tx1"/>
                    </a:gs>
                  </a:gsLst>
                  <a:lin ang="5400000" scaled="0"/>
                </a:gradFill>
                <a:latin typeface="Segoe"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gradFill>
                  <a:gsLst>
                    <a:gs pos="0">
                      <a:schemeClr val="tx1"/>
                    </a:gs>
                    <a:gs pos="100000">
                      <a:schemeClr val="tx1"/>
                    </a:gs>
                  </a:gsLst>
                  <a:lin ang="5400000" scaled="0"/>
                </a:gradFill>
                <a:latin typeface="Segoe"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pitchFamily="34" charset="0"/>
                <a:cs typeface="Arial" charset="0"/>
              </a:rPr>
              <a:t>MICROSOFT </a:t>
            </a:r>
            <a:r>
              <a:rPr lang="en-US" sz="700" dirty="0">
                <a:gradFill>
                  <a:gsLst>
                    <a:gs pos="0">
                      <a:schemeClr val="tx1"/>
                    </a:gs>
                    <a:gs pos="100000">
                      <a:schemeClr val="tx1"/>
                    </a:gs>
                  </a:gsLst>
                  <a:lin ang="5400000" scaled="0"/>
                </a:gradFill>
                <a:latin typeface="Segoe" pitchFamily="34" charset="0"/>
                <a:cs typeface="Arial" charset="0"/>
              </a:rPr>
              <a:t>MAKES NO WARRANTIES, EXPRESS, IMPLIED OR STATUTORY, AS TO THE INFORMATION IN THIS PRESENTATION.</a:t>
            </a:r>
          </a:p>
        </p:txBody>
      </p:sp>
    </p:spTree>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a:xfrm>
            <a:off x="5216524" y="3233714"/>
            <a:ext cx="3048000" cy="1206484"/>
          </a:xfrm>
        </p:spPr>
        <p:txBody>
          <a:bodyPr/>
          <a:lstStyle/>
          <a:p>
            <a:r>
              <a:rPr lang="en-US" dirty="0" smtClean="0"/>
              <a:t>Damian Edwards</a:t>
            </a:r>
            <a:endParaRPr lang="en-US" dirty="0" smtClean="0"/>
          </a:p>
          <a:p>
            <a:r>
              <a:rPr lang="en-US" dirty="0" smtClean="0"/>
              <a:t>Senior Program Manager</a:t>
            </a:r>
            <a:endParaRPr lang="en-US" dirty="0"/>
          </a:p>
        </p:txBody>
      </p:sp>
      <p:sp>
        <p:nvSpPr>
          <p:cNvPr id="5" name="Content Placeholder 4"/>
          <p:cNvSpPr>
            <a:spLocks noGrp="1"/>
          </p:cNvSpPr>
          <p:nvPr>
            <p:ph sz="quarter" idx="12"/>
          </p:nvPr>
        </p:nvSpPr>
        <p:spPr>
          <a:xfrm>
            <a:off x="303212" y="3242001"/>
            <a:ext cx="4419599" cy="1218795"/>
          </a:xfrm>
        </p:spPr>
        <p:txBody>
          <a:bodyPr/>
          <a:lstStyle/>
          <a:p>
            <a:r>
              <a:rPr lang="en-US" dirty="0" smtClean="0"/>
              <a:t>ASP.NET</a:t>
            </a:r>
            <a:br>
              <a:rPr lang="en-US" dirty="0" smtClean="0"/>
            </a:br>
            <a:r>
              <a:rPr lang="en-US" dirty="0" smtClean="0"/>
              <a:t>Web Forms 4.5</a:t>
            </a:r>
            <a:endParaRPr lang="en-US" dirty="0"/>
          </a:p>
        </p:txBody>
      </p:sp>
    </p:spTree>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Microsoft Confidential</a:t>
            </a:r>
            <a:endParaRPr lang="en-US" dirty="0"/>
          </a:p>
        </p:txBody>
      </p:sp>
      <p:sp>
        <p:nvSpPr>
          <p:cNvPr id="3" name="Rectangle 2"/>
          <p:cNvSpPr>
            <a:spLocks noChangeArrowheads="1"/>
          </p:cNvSpPr>
          <p:nvPr/>
        </p:nvSpPr>
        <p:spPr bwMode="auto">
          <a:xfrm rot="850369">
            <a:off x="1940298" y="2339550"/>
            <a:ext cx="9144000" cy="630938"/>
          </a:xfrm>
          <a:prstGeom prst="rect">
            <a:avLst/>
          </a:prstGeom>
          <a:solidFill>
            <a:schemeClr val="tx1"/>
          </a:solidFill>
          <a:ln w="9525">
            <a:noFill/>
            <a:miter lim="800000"/>
            <a:headEnd/>
            <a:tailEnd/>
          </a:ln>
        </p:spPr>
        <p:txBody>
          <a:bodyPr lIns="76197" tIns="38098" rIns="76197" bIns="38098">
            <a:spAutoFit/>
          </a:bodyPr>
          <a:lstStyle/>
          <a:p>
            <a:pPr algn="ctr"/>
            <a:r>
              <a:rPr lang="en-US" b="1" dirty="0">
                <a:solidFill>
                  <a:srgbClr val="FF0000"/>
                </a:solidFill>
                <a:latin typeface="Segoe"/>
              </a:rPr>
              <a:t>This slide is required. </a:t>
            </a:r>
            <a:r>
              <a:rPr lang="en-US" b="1" u="sng" dirty="0">
                <a:solidFill>
                  <a:srgbClr val="FF0000"/>
                </a:solidFill>
                <a:latin typeface="Segoe"/>
              </a:rPr>
              <a:t>Do NOT </a:t>
            </a:r>
            <a:r>
              <a:rPr lang="en-US" b="1" u="sng" dirty="0" smtClean="0">
                <a:solidFill>
                  <a:srgbClr val="FF0000"/>
                </a:solidFill>
                <a:latin typeface="Segoe"/>
              </a:rPr>
              <a:t>delete or alter the slide</a:t>
            </a:r>
            <a:r>
              <a:rPr lang="en-US" b="1" dirty="0" smtClean="0">
                <a:solidFill>
                  <a:srgbClr val="FF0000"/>
                </a:solidFill>
                <a:latin typeface="Segoe"/>
              </a:rPr>
              <a:t>. </a:t>
            </a:r>
            <a:endParaRPr lang="en-US" b="1" dirty="0">
              <a:solidFill>
                <a:srgbClr val="FF0000"/>
              </a:solidFill>
              <a:latin typeface="Segoe"/>
            </a:endParaRPr>
          </a:p>
          <a:p>
            <a:pPr algn="ctr"/>
            <a:r>
              <a:rPr lang="en-US" b="1" dirty="0" smtClean="0">
                <a:solidFill>
                  <a:srgbClr val="FF0000"/>
                </a:solidFill>
                <a:latin typeface="Segoe"/>
              </a:rPr>
              <a:t>Delete </a:t>
            </a:r>
            <a:r>
              <a:rPr lang="en-US" b="1" dirty="0">
                <a:solidFill>
                  <a:srgbClr val="FF0000"/>
                </a:solidFill>
                <a:latin typeface="Segoe"/>
              </a:rPr>
              <a:t>this text box.</a:t>
            </a:r>
            <a:endParaRPr lang="en-US" dirty="0">
              <a:solidFill>
                <a:srgbClr val="FF0000"/>
              </a:solidFill>
              <a:latin typeface="Segoe"/>
            </a:endParaRPr>
          </a:p>
        </p:txBody>
      </p:sp>
    </p:spTree>
    <p:extLst>
      <p:ext uri="{BB962C8B-B14F-4D97-AF65-F5344CB8AC3E}">
        <p14:creationId xmlns:p14="http://schemas.microsoft.com/office/powerpoint/2010/main" val="3184440828"/>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VS 11 BETA IS MICROSOFT CONFIDENTIAL</a:t>
            </a:r>
            <a:endParaRPr lang="en-US" dirty="0"/>
          </a:p>
        </p:txBody>
      </p:sp>
      <p:sp>
        <p:nvSpPr>
          <p:cNvPr id="3" name="Text Placeholder 2"/>
          <p:cNvSpPr>
            <a:spLocks noGrp="1"/>
          </p:cNvSpPr>
          <p:nvPr>
            <p:ph type="body" sz="quarter" idx="10"/>
          </p:nvPr>
        </p:nvSpPr>
        <p:spPr>
          <a:xfrm>
            <a:off x="519113" y="1447800"/>
            <a:ext cx="11149012" cy="2954655"/>
          </a:xfrm>
        </p:spPr>
        <p:txBody>
          <a:bodyPr/>
          <a:lstStyle/>
          <a:p>
            <a:pPr lvl="1"/>
            <a:r>
              <a:rPr lang="en-US" sz="3200" dirty="0" smtClean="0"/>
              <a:t>This session is </a:t>
            </a:r>
            <a:r>
              <a:rPr lang="en-US" sz="3200" dirty="0"/>
              <a:t>MICROSOFT </a:t>
            </a:r>
            <a:r>
              <a:rPr lang="en-US" sz="3200" dirty="0" smtClean="0"/>
              <a:t>CONFIDENTIAL</a:t>
            </a:r>
          </a:p>
          <a:p>
            <a:pPr lvl="1"/>
            <a:r>
              <a:rPr lang="en-US" sz="3200" dirty="0" smtClean="0"/>
              <a:t>VS 11 bits used in this session are BETA bits</a:t>
            </a:r>
          </a:p>
          <a:p>
            <a:pPr lvl="1"/>
            <a:r>
              <a:rPr lang="en-US" sz="3200" dirty="0" smtClean="0"/>
              <a:t>Special early preview of VS 11 BETA to ensure our field is ready for upcoming beta release</a:t>
            </a:r>
            <a:endParaRPr lang="en-US" sz="3200" dirty="0"/>
          </a:p>
          <a:p>
            <a:pPr lvl="1"/>
            <a:r>
              <a:rPr lang="en-US" sz="3200" dirty="0" smtClean="0"/>
              <a:t>All changes to the VS 11 </a:t>
            </a:r>
            <a:r>
              <a:rPr lang="en-US" sz="3200" b="1" dirty="0" smtClean="0"/>
              <a:t>User Interface</a:t>
            </a:r>
            <a:r>
              <a:rPr lang="en-US" sz="3200" dirty="0" smtClean="0"/>
              <a:t> and </a:t>
            </a:r>
            <a:r>
              <a:rPr lang="en-US" sz="3200" b="1" dirty="0" smtClean="0"/>
              <a:t>capabilities</a:t>
            </a:r>
            <a:r>
              <a:rPr lang="en-US" sz="3200" dirty="0" smtClean="0"/>
              <a:t> from the Developer Preview are MS CONFIDENTIAL</a:t>
            </a:r>
          </a:p>
        </p:txBody>
      </p:sp>
    </p:spTree>
    <p:extLst>
      <p:ext uri="{BB962C8B-B14F-4D97-AF65-F5344CB8AC3E}">
        <p14:creationId xmlns:p14="http://schemas.microsoft.com/office/powerpoint/2010/main" val="631276729"/>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Session Objectives and Takeaways</a:t>
            </a:r>
          </a:p>
        </p:txBody>
      </p:sp>
      <p:sp>
        <p:nvSpPr>
          <p:cNvPr id="5" name="Text Placeholder 4"/>
          <p:cNvSpPr>
            <a:spLocks noGrp="1"/>
          </p:cNvSpPr>
          <p:nvPr>
            <p:ph type="body" sz="quarter" idx="10"/>
          </p:nvPr>
        </p:nvSpPr>
        <p:spPr>
          <a:xfrm>
            <a:off x="519112" y="1447799"/>
            <a:ext cx="11149013" cy="3693319"/>
          </a:xfrm>
        </p:spPr>
        <p:txBody>
          <a:bodyPr/>
          <a:lstStyle/>
          <a:p>
            <a:r>
              <a:rPr lang="en-US" dirty="0"/>
              <a:t>Session Objective(s</a:t>
            </a:r>
            <a:r>
              <a:rPr lang="en-US" dirty="0" smtClean="0"/>
              <a:t>): </a:t>
            </a:r>
            <a:endParaRPr lang="en-US" dirty="0"/>
          </a:p>
          <a:p>
            <a:pPr lvl="1"/>
            <a:r>
              <a:rPr lang="en-US" dirty="0"/>
              <a:t>Describe the features in the beta release of ASP.NET 4.5 Web </a:t>
            </a:r>
            <a:r>
              <a:rPr lang="en-US" dirty="0" smtClean="0"/>
              <a:t>Forms</a:t>
            </a:r>
            <a:endParaRPr lang="en-US" dirty="0"/>
          </a:p>
          <a:p>
            <a:pPr lvl="1"/>
            <a:r>
              <a:rPr lang="en-US" dirty="0"/>
              <a:t>Identify differences between the Developer Preview and Beta releases of ASP.NET 4.5 Web </a:t>
            </a:r>
            <a:r>
              <a:rPr lang="en-US" dirty="0" smtClean="0"/>
              <a:t>Forms</a:t>
            </a:r>
            <a:endParaRPr lang="en-US" dirty="0"/>
          </a:p>
          <a:p>
            <a:r>
              <a:rPr lang="en-US" dirty="0" smtClean="0"/>
              <a:t>Web Forms is not dead and is still being actively invested in</a:t>
            </a:r>
          </a:p>
          <a:p>
            <a:r>
              <a:rPr lang="en-US" dirty="0" smtClean="0"/>
              <a:t>There is “One ASP.NET”. The platform is stronger when unified</a:t>
            </a:r>
            <a:endParaRPr lang="en-US" dirty="0"/>
          </a:p>
        </p:txBody>
      </p:sp>
    </p:spTree>
    <p:extLst>
      <p:ext uri="{BB962C8B-B14F-4D97-AF65-F5344CB8AC3E}">
        <p14:creationId xmlns:p14="http://schemas.microsoft.com/office/powerpoint/2010/main" val="452052711"/>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7868" y="230189"/>
            <a:ext cx="11173090" cy="1107996"/>
          </a:xfrm>
        </p:spPr>
        <p:txBody>
          <a:bodyPr/>
          <a:lstStyle/>
          <a:p>
            <a:r>
              <a:rPr lang="en-US" dirty="0" smtClean="0"/>
              <a:t>ASP.NET Web </a:t>
            </a:r>
            <a:r>
              <a:rPr lang="en-US" dirty="0" smtClean="0"/>
              <a:t>Forms </a:t>
            </a:r>
            <a:r>
              <a:rPr lang="en-US" dirty="0" smtClean="0"/>
              <a:t>4.5 Features</a:t>
            </a:r>
            <a:r>
              <a:rPr lang="en-US" dirty="0" smtClean="0"/>
              <a:t/>
            </a:r>
            <a:br>
              <a:rPr lang="en-US" dirty="0" smtClean="0"/>
            </a:br>
            <a:endParaRPr lang="en-US" sz="3600" spc="-150" dirty="0">
              <a:gradFill>
                <a:gsLst>
                  <a:gs pos="0">
                    <a:schemeClr val="tx2"/>
                  </a:gs>
                  <a:gs pos="100000">
                    <a:schemeClr val="tx2"/>
                  </a:gs>
                </a:gsLst>
                <a:lin ang="5400000" scaled="0"/>
              </a:gradFill>
            </a:endParaRPr>
          </a:p>
        </p:txBody>
      </p:sp>
      <p:sp>
        <p:nvSpPr>
          <p:cNvPr id="3" name="Text Placeholder 2"/>
          <p:cNvSpPr>
            <a:spLocks noGrp="1"/>
          </p:cNvSpPr>
          <p:nvPr>
            <p:ph type="body" sz="quarter" idx="4294967295"/>
          </p:nvPr>
        </p:nvSpPr>
        <p:spPr>
          <a:xfrm>
            <a:off x="507868" y="1242390"/>
            <a:ext cx="11173090" cy="5250668"/>
          </a:xfrm>
        </p:spPr>
        <p:txBody>
          <a:bodyPr/>
          <a:lstStyle/>
          <a:p>
            <a:r>
              <a:rPr lang="en-US" dirty="0">
                <a:gradFill>
                  <a:gsLst>
                    <a:gs pos="0">
                      <a:schemeClr val="tx1"/>
                    </a:gs>
                    <a:gs pos="100000">
                      <a:schemeClr val="tx1"/>
                    </a:gs>
                  </a:gsLst>
                  <a:lin ang="5400000" scaled="0"/>
                </a:gradFill>
              </a:rPr>
              <a:t>New project templates</a:t>
            </a:r>
          </a:p>
          <a:p>
            <a:r>
              <a:rPr lang="en-US" dirty="0">
                <a:gradFill>
                  <a:gsLst>
                    <a:gs pos="0">
                      <a:schemeClr val="tx1"/>
                    </a:gs>
                    <a:gs pos="100000">
                      <a:schemeClr val="tx1"/>
                    </a:gs>
                  </a:gsLst>
                  <a:lin ang="5400000" scaled="0"/>
                </a:gradFill>
              </a:rPr>
              <a:t>Editor productivity enhancements</a:t>
            </a:r>
          </a:p>
          <a:p>
            <a:r>
              <a:rPr lang="en-US" dirty="0" smtClean="0">
                <a:gradFill>
                  <a:gsLst>
                    <a:gs pos="0">
                      <a:schemeClr val="tx1"/>
                    </a:gs>
                    <a:gs pos="100000">
                      <a:schemeClr val="tx1"/>
                    </a:gs>
                  </a:gsLst>
                  <a:lin ang="5400000" scaled="0"/>
                </a:gradFill>
              </a:rPr>
              <a:t>Strongly </a:t>
            </a:r>
            <a:r>
              <a:rPr lang="en-US" dirty="0" smtClean="0">
                <a:gradFill>
                  <a:gsLst>
                    <a:gs pos="0">
                      <a:schemeClr val="tx1"/>
                    </a:gs>
                    <a:gs pos="100000">
                      <a:schemeClr val="tx1"/>
                    </a:gs>
                  </a:gsLst>
                  <a:lin ang="5400000" scaled="0"/>
                </a:gradFill>
              </a:rPr>
              <a:t>Typed Data-Controls</a:t>
            </a:r>
          </a:p>
          <a:p>
            <a:r>
              <a:rPr lang="en-US" dirty="0" smtClean="0">
                <a:gradFill>
                  <a:gsLst>
                    <a:gs pos="0">
                      <a:schemeClr val="tx1"/>
                    </a:gs>
                    <a:gs pos="100000">
                      <a:schemeClr val="tx1"/>
                    </a:gs>
                  </a:gsLst>
                  <a:lin ang="5400000" scaled="0"/>
                </a:gradFill>
              </a:rPr>
              <a:t>Model Binding</a:t>
            </a:r>
          </a:p>
          <a:p>
            <a:r>
              <a:rPr lang="en-US" dirty="0" smtClean="0">
                <a:gradFill>
                  <a:gsLst>
                    <a:gs pos="0">
                      <a:schemeClr val="tx1"/>
                    </a:gs>
                    <a:gs pos="100000">
                      <a:schemeClr val="tx1"/>
                    </a:gs>
                  </a:gsLst>
                  <a:lin ang="5400000" scaled="0"/>
                </a:gradFill>
              </a:rPr>
              <a:t>Unobtrusive Validators</a:t>
            </a:r>
          </a:p>
          <a:p>
            <a:r>
              <a:rPr lang="en-US" dirty="0" smtClean="0">
                <a:gradFill>
                  <a:gsLst>
                    <a:gs pos="0">
                      <a:schemeClr val="tx1"/>
                    </a:gs>
                    <a:gs pos="100000">
                      <a:schemeClr val="tx1"/>
                    </a:gs>
                  </a:gsLst>
                  <a:lin ang="5400000" scaled="0"/>
                </a:gradFill>
              </a:rPr>
              <a:t>Granular Request Validation</a:t>
            </a:r>
          </a:p>
          <a:p>
            <a:r>
              <a:rPr lang="en-US" dirty="0" smtClean="0">
                <a:gradFill>
                  <a:gsLst>
                    <a:gs pos="0">
                      <a:schemeClr val="tx1"/>
                    </a:gs>
                    <a:gs pos="100000">
                      <a:schemeClr val="tx1"/>
                    </a:gs>
                  </a:gsLst>
                  <a:lin ang="5400000" scaled="0"/>
                </a:gradFill>
              </a:rPr>
              <a:t>HTML5 improvements</a:t>
            </a:r>
          </a:p>
          <a:p>
            <a:r>
              <a:rPr lang="en-US" dirty="0" err="1" smtClean="0">
                <a:gradFill>
                  <a:gsLst>
                    <a:gs pos="0">
                      <a:schemeClr val="tx1"/>
                    </a:gs>
                    <a:gs pos="100000">
                      <a:schemeClr val="tx1"/>
                    </a:gs>
                  </a:gsLst>
                  <a:lin ang="5400000" scaled="0"/>
                </a:gradFill>
              </a:rPr>
              <a:t>Async</a:t>
            </a:r>
            <a:r>
              <a:rPr lang="en-US" dirty="0" smtClean="0">
                <a:gradFill>
                  <a:gsLst>
                    <a:gs pos="0">
                      <a:schemeClr val="tx1"/>
                    </a:gs>
                    <a:gs pos="100000">
                      <a:schemeClr val="tx1"/>
                    </a:gs>
                  </a:gsLst>
                  <a:lin ang="5400000" scaled="0"/>
                </a:gradFill>
              </a:rPr>
              <a:t>/await </a:t>
            </a:r>
            <a:r>
              <a:rPr lang="en-US" dirty="0" smtClean="0">
                <a:gradFill>
                  <a:gsLst>
                    <a:gs pos="0">
                      <a:schemeClr val="tx1"/>
                    </a:gs>
                    <a:gs pos="100000">
                      <a:schemeClr val="tx1"/>
                    </a:gs>
                  </a:gsLst>
                  <a:lin ang="5400000" scaled="0"/>
                </a:gradFill>
              </a:rPr>
              <a:t>support</a:t>
            </a:r>
            <a:endParaRPr lang="en-US" dirty="0" smtClean="0">
              <a:gradFill>
                <a:gsLst>
                  <a:gs pos="0">
                    <a:schemeClr val="tx1"/>
                  </a:gs>
                  <a:gs pos="100000">
                    <a:schemeClr val="tx1"/>
                  </a:gs>
                </a:gsLst>
                <a:lin ang="5400000" scaled="0"/>
              </a:gradFill>
            </a:endParaRPr>
          </a:p>
          <a:p>
            <a:endParaRPr lang="en-US" dirty="0" smtClean="0">
              <a:gradFill>
                <a:gsLst>
                  <a:gs pos="0">
                    <a:srgbClr val="FFFFFF"/>
                  </a:gs>
                  <a:gs pos="86000">
                    <a:srgbClr val="FFFFFF"/>
                  </a:gs>
                </a:gsLst>
                <a:lin ang="5400000" scaled="0"/>
              </a:gradFill>
            </a:endParaRPr>
          </a:p>
          <a:p>
            <a:pPr lvl="1"/>
            <a:endParaRPr lang="en-US" dirty="0" smtClean="0">
              <a:gradFill>
                <a:gsLst>
                  <a:gs pos="0">
                    <a:schemeClr val="tx1"/>
                  </a:gs>
                  <a:gs pos="100000">
                    <a:schemeClr val="tx1"/>
                  </a:gs>
                </a:gsLst>
                <a:lin ang="5400000" scaled="0"/>
              </a:gradFill>
            </a:endParaRPr>
          </a:p>
        </p:txBody>
      </p:sp>
    </p:spTree>
    <p:extLst>
      <p:ext uri="{BB962C8B-B14F-4D97-AF65-F5344CB8AC3E}">
        <p14:creationId xmlns:p14="http://schemas.microsoft.com/office/powerpoint/2010/main" val="1377799213"/>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sz="quarter" idx="10"/>
          </p:nvPr>
        </p:nvSpPr>
        <p:spPr/>
        <p:txBody>
          <a:bodyPr/>
          <a:lstStyle/>
          <a:p>
            <a:r>
              <a:rPr lang="en-US" smtClean="0"/>
              <a:t>demo</a:t>
            </a:r>
            <a:endParaRPr lang="en-US" dirty="0"/>
          </a:p>
        </p:txBody>
      </p:sp>
      <p:sp>
        <p:nvSpPr>
          <p:cNvPr id="4" name="Text Placeholder 3"/>
          <p:cNvSpPr>
            <a:spLocks noGrp="1"/>
          </p:cNvSpPr>
          <p:nvPr>
            <p:ph sz="quarter" idx="11"/>
          </p:nvPr>
        </p:nvSpPr>
        <p:spPr/>
        <p:txBody>
          <a:bodyPr/>
          <a:lstStyle/>
          <a:p>
            <a:r>
              <a:rPr lang="en-US" dirty="0" smtClean="0"/>
              <a:t>Web Forms 4.5</a:t>
            </a:r>
            <a:endParaRPr lang="en-US" dirty="0"/>
          </a:p>
        </p:txBody>
      </p:sp>
      <p:sp>
        <p:nvSpPr>
          <p:cNvPr id="2" name="Content Placeholder 1"/>
          <p:cNvSpPr>
            <a:spLocks noGrp="1"/>
          </p:cNvSpPr>
          <p:nvPr>
            <p:ph sz="quarter" idx="12"/>
          </p:nvPr>
        </p:nvSpPr>
        <p:spPr/>
        <p:txBody>
          <a:bodyPr/>
          <a:lstStyle/>
          <a:p>
            <a:endParaRPr lang="en-US" dirty="0"/>
          </a:p>
        </p:txBody>
      </p:sp>
    </p:spTree>
    <p:extLst>
      <p:ext uri="{BB962C8B-B14F-4D97-AF65-F5344CB8AC3E}">
        <p14:creationId xmlns:p14="http://schemas.microsoft.com/office/powerpoint/2010/main" val="207037878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Upcoming Out-of-Band Releases</a:t>
            </a:r>
            <a:endParaRPr lang="en-US" dirty="0"/>
          </a:p>
        </p:txBody>
      </p:sp>
      <p:sp>
        <p:nvSpPr>
          <p:cNvPr id="3" name="Text Placeholder 2"/>
          <p:cNvSpPr>
            <a:spLocks noGrp="1"/>
          </p:cNvSpPr>
          <p:nvPr>
            <p:ph type="body" sz="quarter" idx="10"/>
          </p:nvPr>
        </p:nvSpPr>
        <p:spPr>
          <a:xfrm>
            <a:off x="519112" y="1447799"/>
            <a:ext cx="11149013" cy="2609945"/>
          </a:xfrm>
        </p:spPr>
        <p:txBody>
          <a:bodyPr/>
          <a:lstStyle/>
          <a:p>
            <a:r>
              <a:rPr lang="en-US" dirty="0"/>
              <a:t>Universal Providers</a:t>
            </a:r>
            <a:endParaRPr lang="en-US" dirty="0" smtClean="0"/>
          </a:p>
          <a:p>
            <a:r>
              <a:rPr lang="en-US" dirty="0" smtClean="0"/>
              <a:t>JavaScript &amp; CSS runtime minimization and bundling</a:t>
            </a:r>
          </a:p>
          <a:p>
            <a:r>
              <a:rPr lang="en-US" dirty="0" err="1" smtClean="0"/>
              <a:t>jUICE</a:t>
            </a:r>
            <a:r>
              <a:rPr lang="en-US" dirty="0" smtClean="0"/>
              <a:t> (</a:t>
            </a:r>
            <a:r>
              <a:rPr lang="en-US" dirty="0" err="1" smtClean="0"/>
              <a:t>jQuery</a:t>
            </a:r>
            <a:r>
              <a:rPr lang="en-US" dirty="0" smtClean="0"/>
              <a:t> UI Control Environment)</a:t>
            </a:r>
          </a:p>
          <a:p>
            <a:r>
              <a:rPr lang="en-US" dirty="0" smtClean="0"/>
              <a:t>Web </a:t>
            </a:r>
            <a:r>
              <a:rPr lang="en-US" dirty="0" smtClean="0"/>
              <a:t>Forms </a:t>
            </a:r>
            <a:r>
              <a:rPr lang="en-US" dirty="0" smtClean="0"/>
              <a:t>Scaffolding</a:t>
            </a:r>
          </a:p>
          <a:p>
            <a:r>
              <a:rPr lang="en-US" dirty="0" smtClean="0"/>
              <a:t>Web Forms Extensions</a:t>
            </a:r>
            <a:endParaRPr lang="en-US" dirty="0"/>
          </a:p>
        </p:txBody>
      </p:sp>
    </p:spTree>
    <p:extLst>
      <p:ext uri="{BB962C8B-B14F-4D97-AF65-F5344CB8AC3E}">
        <p14:creationId xmlns:p14="http://schemas.microsoft.com/office/powerpoint/2010/main" val="3542039668"/>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mtClean="0"/>
              <a:t>In Review: Session </a:t>
            </a:r>
            <a:r>
              <a:rPr lang="en-US" dirty="0" smtClean="0"/>
              <a:t>Objectives and Takeaways</a:t>
            </a:r>
            <a:endParaRPr lang="en-US" dirty="0"/>
          </a:p>
        </p:txBody>
      </p:sp>
      <p:sp>
        <p:nvSpPr>
          <p:cNvPr id="6" name="Text Placeholder 5"/>
          <p:cNvSpPr>
            <a:spLocks noGrp="1"/>
          </p:cNvSpPr>
          <p:nvPr>
            <p:ph type="body" sz="quarter" idx="10"/>
          </p:nvPr>
        </p:nvSpPr>
        <p:spPr>
          <a:xfrm>
            <a:off x="519112" y="1447799"/>
            <a:ext cx="11149013" cy="3693319"/>
          </a:xfrm>
        </p:spPr>
        <p:txBody>
          <a:bodyPr/>
          <a:lstStyle/>
          <a:p>
            <a:r>
              <a:rPr lang="en-US" dirty="0"/>
              <a:t>Session Objective(s): </a:t>
            </a:r>
          </a:p>
          <a:p>
            <a:pPr lvl="1"/>
            <a:r>
              <a:rPr lang="en-US" dirty="0"/>
              <a:t>Describe the features in the beta release of ASP.NET 4.5 Web Forms</a:t>
            </a:r>
          </a:p>
          <a:p>
            <a:pPr lvl="1"/>
            <a:r>
              <a:rPr lang="en-US" dirty="0"/>
              <a:t>Identify differences between the Developer Preview and Beta releases of ASP.NET 4.5 Web Forms</a:t>
            </a:r>
          </a:p>
          <a:p>
            <a:r>
              <a:rPr lang="en-US" dirty="0"/>
              <a:t>Web Forms is not dead and is still being actively invested in</a:t>
            </a:r>
          </a:p>
          <a:p>
            <a:r>
              <a:rPr lang="en-US" dirty="0"/>
              <a:t>There is “One ASP.NET”. The platform is stronger when </a:t>
            </a:r>
            <a:r>
              <a:rPr lang="en-US" dirty="0" smtClean="0"/>
              <a:t>unified</a:t>
            </a:r>
            <a:endParaRPr lang="en-US" dirty="0"/>
          </a:p>
        </p:txBody>
      </p:sp>
    </p:spTree>
    <p:extLst>
      <p:ext uri="{BB962C8B-B14F-4D97-AF65-F5344CB8AC3E}">
        <p14:creationId xmlns:p14="http://schemas.microsoft.com/office/powerpoint/2010/main" val="2548404849"/>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TechReady14_BO_and_CT_Template">
  <a:themeElements>
    <a:clrScheme name="Custom 1">
      <a:dk1>
        <a:srgbClr val="000000"/>
      </a:dk1>
      <a:lt1>
        <a:srgbClr val="FFFFFF"/>
      </a:lt1>
      <a:dk2>
        <a:srgbClr val="2DA33B"/>
      </a:dk2>
      <a:lt2>
        <a:srgbClr val="B6F8C6"/>
      </a:lt2>
      <a:accent1>
        <a:srgbClr val="EF440F"/>
      </a:accent1>
      <a:accent2>
        <a:srgbClr val="008FBA"/>
      </a:accent2>
      <a:accent3>
        <a:srgbClr val="FFBE0A"/>
      </a:accent3>
      <a:accent4>
        <a:srgbClr val="258244"/>
      </a:accent4>
      <a:accent5>
        <a:srgbClr val="64BE46"/>
      </a:accent5>
      <a:accent6>
        <a:srgbClr val="910091"/>
      </a:accent6>
      <a:hlink>
        <a:srgbClr val="F0ED7B"/>
      </a:hlink>
      <a:folHlink>
        <a:srgbClr val="F3EB4F"/>
      </a:folHlink>
    </a:clrScheme>
    <a:fontScheme name="Custom 1">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none" lIns="0" tIns="0" rIns="0" bIns="0" rtlCol="0">
        <a:spAutoFit/>
      </a:bodyPr>
      <a:lstStyle>
        <a:defPPr>
          <a:defRPr sz="3200" dirty="0" smtClean="0">
            <a:gradFill>
              <a:gsLst>
                <a:gs pos="0">
                  <a:schemeClr val="tx1"/>
                </a:gs>
                <a:gs pos="86000">
                  <a:schemeClr val="tx1"/>
                </a:gs>
              </a:gsLst>
              <a:lin ang="5400000" scaled="0"/>
            </a:gradFill>
          </a:defRPr>
        </a:defPPr>
      </a:lstStyle>
    </a:txDef>
  </a:objectDefaults>
  <a:extraClrSchemeLst/>
</a:theme>
</file>

<file path=ppt/theme/theme2.xml><?xml version="1.0" encoding="utf-8"?>
<a:theme xmlns:a="http://schemas.openxmlformats.org/drawingml/2006/main" name="White with Consolas font for code slides">
  <a:themeElements>
    <a:clrScheme name="TT-Green">
      <a:dk1>
        <a:srgbClr val="000000"/>
      </a:dk1>
      <a:lt1>
        <a:srgbClr val="FFFFFF"/>
      </a:lt1>
      <a:dk2>
        <a:srgbClr val="2DA33B"/>
      </a:dk2>
      <a:lt2>
        <a:srgbClr val="B6F8C6"/>
      </a:lt2>
      <a:accent1>
        <a:srgbClr val="FFC000"/>
      </a:accent1>
      <a:accent2>
        <a:srgbClr val="2D86E7"/>
      </a:accent2>
      <a:accent3>
        <a:srgbClr val="DF8045"/>
      </a:accent3>
      <a:accent4>
        <a:srgbClr val="2DA33B"/>
      </a:accent4>
      <a:accent5>
        <a:srgbClr val="755DCB"/>
      </a:accent5>
      <a:accent6>
        <a:srgbClr val="777777"/>
      </a:accent6>
      <a:hlink>
        <a:srgbClr val="F0ED7B"/>
      </a:hlink>
      <a:folHlink>
        <a:srgbClr val="F3EB4F"/>
      </a:folHlink>
    </a:clrScheme>
    <a:fontScheme name="Segoe">
      <a:majorFont>
        <a:latin typeface="Segoe"/>
        <a:ea typeface=""/>
        <a:cs typeface=""/>
      </a:majorFont>
      <a:minorFont>
        <a:latin typeface="Segoe"/>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rackTaxHTField0 xmlns="2295e2e7-0eeb-498e-8716-217bb2ee6ee3">
      <Terms xmlns="http://schemas.microsoft.com/office/infopath/2007/PartnerControls"/>
    </TrackTaxHTField0>
    <CampaignTaxHTField0 xmlns="2295e2e7-0eeb-498e-8716-217bb2ee6ee3">
      <Terms xmlns="http://schemas.microsoft.com/office/infopath/2007/PartnerControls"/>
    </CampaignTaxHTField0>
    <Event_x0020_End_x0020_Date xmlns="2295e2e7-0eeb-498e-8716-217bb2ee6ee3">2012-02-03T08:00:00+00:00</Event_x0020_End_x0020_Date>
    <Event_x0020_Start_x0020_Date xmlns="2295e2e7-0eeb-498e-8716-217bb2ee6ee3">2012-01-30T08:00:00+00:00</Event_x0020_Start_x0020_Date>
    <MS_x0020_Speaker xmlns="2295e2e7-0eeb-498e-8716-217bb2ee6ee3">
      <UserInfo>
        <DisplayName/>
        <AccountId xsi:nil="true"/>
        <AccountType/>
      </UserInfo>
    </MS_x0020_Speaker>
    <External_x0020_Speaker xmlns="2295e2e7-0eeb-498e-8716-217bb2ee6ee3">Damian Edwards</External_x0020_Speaker>
    <Session_x0020_Code xmlns="2295e2e7-0eeb-498e-8716-217bb2ee6ee3">DEV341</Session_x0020_Code>
    <ProductTaxHTField0 xmlns="2295e2e7-0eeb-498e-8716-217bb2ee6ee3">
      <Terms xmlns="http://schemas.microsoft.com/office/infopath/2007/PartnerControls"/>
    </ProductTaxHTField0>
    <Presentation_x0020_Date xmlns="2295e2e7-0eeb-498e-8716-217bb2ee6ee3">2012-02-01T00:00:00</Presentation_x0020_Date>
    <Event_x0020_LocationTaxHTField0 xmlns="2295e2e7-0eeb-498e-8716-217bb2ee6ee3">
      <Terms xmlns="http://schemas.microsoft.com/office/infopath/2007/PartnerControls">
        <TermInfo xmlns="http://schemas.microsoft.com/office/infopath/2007/PartnerControls">
          <TermName xmlns="http://schemas.microsoft.com/office/infopath/2007/PartnerControls">Seattle</TermName>
          <TermId xmlns="http://schemas.microsoft.com/office/infopath/2007/PartnerControls">b156a37a-1c0b-475a-bb02-d5fcd50f448a</TermId>
        </TermInfo>
      </Terms>
    </Event_x0020_LocationTaxHTField0>
    <Event1TaxHTField0 xmlns="2295e2e7-0eeb-498e-8716-217bb2ee6ee3">
      <Terms xmlns="http://schemas.microsoft.com/office/infopath/2007/PartnerControls">
        <TermInfo xmlns="http://schemas.microsoft.com/office/infopath/2007/PartnerControls">
          <TermName xmlns="http://schemas.microsoft.com/office/infopath/2007/PartnerControls">TechReady</TermName>
          <TermId xmlns="http://schemas.microsoft.com/office/infopath/2007/PartnerControls">1f00f966-166e-416b-86e6-c3ed613daa7a</TermId>
        </TermInfo>
      </Terms>
    </Event1TaxHTField0>
    <AudienceTaxHTField0 xmlns="8b529f77-48ab-4581-b468-93f09345b8aa">
      <Terms xmlns="http://schemas.microsoft.com/office/infopath/2007/PartnerControls">
        <TermInfo xmlns="http://schemas.microsoft.com/office/infopath/2007/PartnerControls">
          <TermName xmlns="http://schemas.microsoft.com/office/infopath/2007/PartnerControls">Internal</TermName>
          <TermId xmlns="http://schemas.microsoft.com/office/infopath/2007/PartnerControls">01ad740b-d761-4357-9562-ad7fe6bb4a94</TermId>
        </TermInfo>
      </Terms>
    </AudienceTaxHTField0>
    <MS_x0020_Content_x0020_Owner xmlns="2295e2e7-0eeb-498e-8716-217bb2ee6ee3">
      <UserInfo>
        <DisplayName/>
        <AccountId xsi:nil="true"/>
        <AccountType/>
      </UserInfo>
    </MS_x0020_Content_x0020_Owner>
    <TaxCatchAll xmlns="2295e2e7-0eeb-498e-8716-217bb2ee6ee3">
      <Value>127</Value>
      <Value>104</Value>
      <Value>3</Value>
      <Value>78</Value>
    </TaxCatchAll>
    <Event_x0020_VenueTaxHTField0 xmlns="2295e2e7-0eeb-498e-8716-217bb2ee6ee3">
      <Terms xmlns="http://schemas.microsoft.com/office/infopath/2007/PartnerControls">
        <TermInfo xmlns="http://schemas.microsoft.com/office/infopath/2007/PartnerControls">
          <TermName xmlns="http://schemas.microsoft.com/office/infopath/2007/PartnerControls">Washington State Convention and Trade Center Seattle, WA</TermName>
          <TermId xmlns="http://schemas.microsoft.com/office/infopath/2007/PartnerControls">2ebf141d-f871-4cc9-bf08-f87f112ab464</TermId>
        </TermInfo>
      </Terms>
    </Event_x0020_VenueTaxHTField0>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PresentationsDoc" ma:contentTypeID="0x010100B88FC3ECA26D1C46B3C4C83281D2EB9C003BBE479AF4108146A616B6B5E7069DBC" ma:contentTypeVersion="61" ma:contentTypeDescription="" ma:contentTypeScope="" ma:versionID="72533711bacf991a4680f48ae6b725f9">
  <xsd:schema xmlns:xsd="http://www.w3.org/2001/XMLSchema" xmlns:xs="http://www.w3.org/2001/XMLSchema" xmlns:p="http://schemas.microsoft.com/office/2006/metadata/properties" xmlns:ns2="2295e2e7-0eeb-498e-8716-217bb2ee6ee3" xmlns:ns3="8b529f77-48ab-4581-b468-93f09345b8aa" targetNamespace="http://schemas.microsoft.com/office/2006/metadata/properties" ma:root="true" ma:fieldsID="dde17010d50e6e632f300eac8dfd378e" ns2:_="" ns3:_="">
    <xsd:import namespace="2295e2e7-0eeb-498e-8716-217bb2ee6ee3"/>
    <xsd:import namespace="8b529f77-48ab-4581-b468-93f09345b8aa"/>
    <xsd:element name="properties">
      <xsd:complexType>
        <xsd:sequence>
          <xsd:element name="documentManagement">
            <xsd:complexType>
              <xsd:all>
                <xsd:element ref="ns2:Event_x0020_Start_x0020_Date" minOccurs="0"/>
                <xsd:element ref="ns2:Event_x0020_End_x0020_Date" minOccurs="0"/>
                <xsd:element ref="ns2:Presentation_x0020_Date" minOccurs="0"/>
                <xsd:element ref="ns2:MS_x0020_Speaker" minOccurs="0"/>
                <xsd:element ref="ns2:External_x0020_Speaker" minOccurs="0"/>
                <xsd:element ref="ns2:Session_x0020_Code" minOccurs="0"/>
                <xsd:element ref="ns2:MS_x0020_Content_x0020_Owner" minOccurs="0"/>
                <xsd:element ref="ns2:TaxCatchAll" minOccurs="0"/>
                <xsd:element ref="ns2:ProductTaxHTField0" minOccurs="0"/>
                <xsd:element ref="ns2:TaxCatchAllLabel" minOccurs="0"/>
                <xsd:element ref="ns2:CampaignTaxHTField0" minOccurs="0"/>
                <xsd:element ref="ns2:TrackTaxHTField0" minOccurs="0"/>
                <xsd:element ref="ns2:Event_x0020_VenueTaxHTField0" minOccurs="0"/>
                <xsd:element ref="ns3:AudienceTaxHTField0" minOccurs="0"/>
                <xsd:element ref="ns2:Event_x0020_LocationTaxHTField0" minOccurs="0"/>
                <xsd:element ref="ns2:Event1TaxHTField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95e2e7-0eeb-498e-8716-217bb2ee6ee3" elementFormDefault="qualified">
    <xsd:import namespace="http://schemas.microsoft.com/office/2006/documentManagement/types"/>
    <xsd:import namespace="http://schemas.microsoft.com/office/infopath/2007/PartnerControls"/>
    <xsd:element name="Event_x0020_Start_x0020_Date" ma:index="5" nillable="true" ma:displayName="Event Start Date" ma:format="DateOnly" ma:internalName="Event_x0020_Start_x0020_Date">
      <xsd:simpleType>
        <xsd:restriction base="dms:DateTime"/>
      </xsd:simpleType>
    </xsd:element>
    <xsd:element name="Event_x0020_End_x0020_Date" ma:index="6" nillable="true" ma:displayName="Event End Date" ma:format="DateOnly" ma:internalName="Event_x0020_End_x0020_Date">
      <xsd:simpleType>
        <xsd:restriction base="dms:DateTime"/>
      </xsd:simpleType>
    </xsd:element>
    <xsd:element name="Presentation_x0020_Date" ma:index="7" nillable="true" ma:displayName="Presentation Date" ma:format="DateOnly" ma:internalName="Presentation_x0020_Date" ma:readOnly="false">
      <xsd:simpleType>
        <xsd:restriction base="dms:DateTime"/>
      </xsd:simpleType>
    </xsd:element>
    <xsd:element name="MS_x0020_Speaker" ma:index="8" nillable="true" ma:displayName="MS Speaker" ma:list="UserInfo" ma:SharePointGroup="0" ma:internalName="MS_x0020_Speak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9" nillable="true" ma:displayName="Speaker" ma:internalName="External_x0020_Speaker">
      <xsd:simpleType>
        <xsd:restriction base="dms:Text">
          <xsd:maxLength value="255"/>
        </xsd:restriction>
      </xsd:simpleType>
    </xsd:element>
    <xsd:element name="Session_x0020_Code" ma:index="13" nillable="true" ma:displayName="Session Code" ma:internalName="Session_x0020_Code" ma:readOnly="false">
      <xsd:simpleType>
        <xsd:restriction base="dms:Text">
          <xsd:maxLength value="255"/>
        </xsd:restriction>
      </xsd:simpleType>
    </xsd:element>
    <xsd:element name="MS_x0020_Content_x0020_Owner" ma:index="15"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axCatchAll" ma:index="18" nillable="true" ma:displayName="Taxonomy Catch All Column" ma:hidden="true" ma:list="{09db2fa7-4ee4-4bb3-80e9-fade681f539b}" ma:internalName="TaxCatchAll" ma:showField="CatchAllData" ma:web="2295e2e7-0eeb-498e-8716-217bb2ee6ee3">
      <xsd:complexType>
        <xsd:complexContent>
          <xsd:extension base="dms:MultiChoiceLookup">
            <xsd:sequence>
              <xsd:element name="Value" type="dms:Lookup" maxOccurs="unbounded" minOccurs="0" nillable="true"/>
            </xsd:sequence>
          </xsd:extension>
        </xsd:complexContent>
      </xsd:complexType>
    </xsd:element>
    <xsd:element name="ProductTaxHTField0" ma:index="19" nillable="true" ma:taxonomy="true" ma:internalName="ProductTaxHTField0" ma:taxonomyFieldName="Product" ma:displayName="Product" ma:default="" ma:fieldId="{59a4a0b0-ed64-4542-a55e-4a6c70bd0ce0}" ma:taxonomyMulti="true" ma:sspId="97b7c527-f488-4fed-8d5b-5946c5598d72" ma:termSetId="723ec65c-d8cf-498e-87b8-c7868c2070aa" ma:anchorId="00000000-0000-0000-0000-000000000000" ma:open="false" ma:isKeyword="false">
      <xsd:complexType>
        <xsd:sequence>
          <xsd:element ref="pc:Terms" minOccurs="0" maxOccurs="1"/>
        </xsd:sequence>
      </xsd:complexType>
    </xsd:element>
    <xsd:element name="TaxCatchAllLabel" ma:index="20" nillable="true" ma:displayName="Taxonomy Catch All Column1" ma:hidden="true" ma:list="{09db2fa7-4ee4-4bb3-80e9-fade681f539b}" ma:internalName="TaxCatchAllLabel" ma:readOnly="true" ma:showField="CatchAllDataLabel" ma:web="2295e2e7-0eeb-498e-8716-217bb2ee6ee3">
      <xsd:complexType>
        <xsd:complexContent>
          <xsd:extension base="dms:MultiChoiceLookup">
            <xsd:sequence>
              <xsd:element name="Value" type="dms:Lookup" maxOccurs="unbounded" minOccurs="0" nillable="true"/>
            </xsd:sequence>
          </xsd:extension>
        </xsd:complexContent>
      </xsd:complexType>
    </xsd:element>
    <xsd:element name="CampaignTaxHTField0" ma:index="22" nillable="true" ma:taxonomy="true" ma:internalName="CampaignTaxHTField0" ma:taxonomyFieldName="Campaign" ma:displayName="Campaign" ma:default="" ma:fieldId="{bcb0c99d-b00c-42c6-a16b-e1e19731231d}" ma:sspId="97b7c527-f488-4fed-8d5b-5946c5598d72" ma:termSetId="138795c4-ffb5-4450-8dda-30da75617ce8" ma:anchorId="00000000-0000-0000-0000-000000000000" ma:open="false" ma:isKeyword="false">
      <xsd:complexType>
        <xsd:sequence>
          <xsd:element ref="pc:Terms" minOccurs="0" maxOccurs="1"/>
        </xsd:sequence>
      </xsd:complexType>
    </xsd:element>
    <xsd:element name="TrackTaxHTField0" ma:index="23" nillable="true" ma:taxonomy="true" ma:internalName="TrackTaxHTField0" ma:taxonomyFieldName="Track" ma:displayName="Track" ma:readOnly="false" ma:default="" ma:fieldId="{95cacdfb-fc4c-4855-b7e7-906e6cf614c7}" ma:sspId="97b7c527-f488-4fed-8d5b-5946c5598d72" ma:termSetId="0179c88a-9c61-48f9-822c-c3f082e6266e" ma:anchorId="00000000-0000-0000-0000-000000000000" ma:open="false" ma:isKeyword="false">
      <xsd:complexType>
        <xsd:sequence>
          <xsd:element ref="pc:Terms" minOccurs="0" maxOccurs="1"/>
        </xsd:sequence>
      </xsd:complexType>
    </xsd:element>
    <xsd:element name="Event_x0020_VenueTaxHTField0" ma:index="25" nillable="true" ma:taxonomy="true" ma:internalName="Event_x0020_VenueTaxHTField0" ma:taxonomyFieldName="Event_x0020_Venue" ma:displayName="Event Venue" ma:readOnly="false" ma:default="" ma:fieldId="{72225233-bea3-47c9-bcc0-70aff672e91a}" ma:sspId="97b7c527-f488-4fed-8d5b-5946c5598d72" ma:termSetId="5a094974-7eaf-4365-a0ec-3f33af6288c5" ma:anchorId="00000000-0000-0000-0000-000000000000" ma:open="false" ma:isKeyword="false">
      <xsd:complexType>
        <xsd:sequence>
          <xsd:element ref="pc:Terms" minOccurs="0" maxOccurs="1"/>
        </xsd:sequence>
      </xsd:complexType>
    </xsd:element>
    <xsd:element name="Event_x0020_LocationTaxHTField0" ma:index="27" nillable="true" ma:taxonomy="true" ma:internalName="Event_x0020_LocationTaxHTField0" ma:taxonomyFieldName="Event_x0020_Location" ma:displayName="Event Location" ma:readOnly="false" ma:default="" ma:fieldId="{721246b6-18f0-4d78-9fb7-960f4884f52f}" ma:sspId="97b7c527-f488-4fed-8d5b-5946c5598d72" ma:termSetId="b1d717b9-d701-42ce-97ea-d2b3fb10f90e" ma:anchorId="00000000-0000-0000-0000-000000000000" ma:open="true" ma:isKeyword="false">
      <xsd:complexType>
        <xsd:sequence>
          <xsd:element ref="pc:Terms" minOccurs="0" maxOccurs="1"/>
        </xsd:sequence>
      </xsd:complexType>
    </xsd:element>
    <xsd:element name="Event1TaxHTField0" ma:index="30" ma:taxonomy="true" ma:internalName="Event1TaxHTField0" ma:taxonomyFieldName="Event1" ma:displayName="Event Name" ma:readOnly="false" ma:default="" ma:fieldId="{173efa96-a0c5-4b7e-a5c5-ebf0027a79b9}" ma:sspId="97b7c527-f488-4fed-8d5b-5946c5598d72" ma:termSetId="9f06399b-0da0-4c2b-9299-a3eed5ae7f49"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b529f77-48ab-4581-b468-93f09345b8aa" elementFormDefault="qualified">
    <xsd:import namespace="http://schemas.microsoft.com/office/2006/documentManagement/types"/>
    <xsd:import namespace="http://schemas.microsoft.com/office/infopath/2007/PartnerControls"/>
    <xsd:element name="AudienceTaxHTField0" ma:index="26" nillable="true" ma:taxonomy="true" ma:internalName="AudienceTaxHTField0" ma:taxonomyFieldName="Audience" ma:displayName="Audience" ma:readOnly="false" ma:default="" ma:fieldId="{6a4ad93e-f836-4089-85dd-0b5a8d4c5063}" ma:taxonomyMulti="true" ma:sspId="97b7c527-f488-4fed-8d5b-5946c5598d72" ma:termSetId="c7e95267-347d-4fd5-a34e-50bd1fa28ece" ma:anchorId="00000000-0000-0000-0000-000000000000" ma:open="fals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8"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9953844-E335-439F-8496-79A35EA4BCA2}">
  <ds:schemaRefs>
    <ds:schemaRef ds:uri="http://schemas.openxmlformats.org/package/2006/metadata/core-properties"/>
    <ds:schemaRef ds:uri="8b529f77-48ab-4581-b468-93f09345b8aa"/>
    <ds:schemaRef ds:uri="http://schemas.microsoft.com/office/2006/metadata/properties"/>
    <ds:schemaRef ds:uri="http://schemas.microsoft.com/office/2006/documentManagement/types"/>
    <ds:schemaRef ds:uri="http://purl.org/dc/terms/"/>
    <ds:schemaRef ds:uri="http://purl.org/dc/elements/1.1/"/>
    <ds:schemaRef ds:uri="http://schemas.microsoft.com/office/infopath/2007/PartnerControls"/>
    <ds:schemaRef ds:uri="2295e2e7-0eeb-498e-8716-217bb2ee6ee3"/>
    <ds:schemaRef ds:uri="http://www.w3.org/XML/1998/namespace"/>
    <ds:schemaRef ds:uri="http://purl.org/dc/dcmitype/"/>
  </ds:schemaRefs>
</ds:datastoreItem>
</file>

<file path=customXml/itemProps2.xml><?xml version="1.0" encoding="utf-8"?>
<ds:datastoreItem xmlns:ds="http://schemas.openxmlformats.org/officeDocument/2006/customXml" ds:itemID="{C37AE488-31CD-4D51-80EC-788E39936A3F}">
  <ds:schemaRefs>
    <ds:schemaRef ds:uri="http://schemas.microsoft.com/sharepoint/v3/contenttype/forms"/>
  </ds:schemaRefs>
</ds:datastoreItem>
</file>

<file path=customXml/itemProps3.xml><?xml version="1.0" encoding="utf-8"?>
<ds:datastoreItem xmlns:ds="http://schemas.openxmlformats.org/officeDocument/2006/customXml" ds:itemID="{F88994FA-3516-4CAD-AF17-428889692C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95e2e7-0eeb-498e-8716-217bb2ee6ee3"/>
    <ds:schemaRef ds:uri="8b529f77-48ab-4581-b468-93f09345b8a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TechReady14_BO_and_CT_Template</Template>
  <TotalTime>28</TotalTime>
  <Words>2117</Words>
  <Application>Microsoft Office PowerPoint</Application>
  <PresentationFormat>Custom</PresentationFormat>
  <Paragraphs>207</Paragraphs>
  <Slides>12</Slides>
  <Notes>9</Notes>
  <HiddenSlides>1</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12</vt:i4>
      </vt:variant>
    </vt:vector>
  </HeadingPairs>
  <TitlesOfParts>
    <vt:vector size="20" baseType="lpstr">
      <vt:lpstr>Arial</vt:lpstr>
      <vt:lpstr>Segoe</vt:lpstr>
      <vt:lpstr>Consolas</vt:lpstr>
      <vt:lpstr>Segoe Semibold</vt:lpstr>
      <vt:lpstr>Wingdings</vt:lpstr>
      <vt:lpstr>Segoe UI</vt:lpstr>
      <vt:lpstr>TechReady14_BO_and_CT_Template</vt:lpstr>
      <vt:lpstr>White with Consolas font for code slides</vt:lpstr>
      <vt:lpstr>PowerPoint Presentation</vt:lpstr>
      <vt:lpstr>PowerPoint Presentation</vt:lpstr>
      <vt:lpstr>Microsoft Confidential</vt:lpstr>
      <vt:lpstr>VS 11 BETA IS MICROSOFT CONFIDENTIAL</vt:lpstr>
      <vt:lpstr>Session Objectives and Takeaways</vt:lpstr>
      <vt:lpstr>ASP.NET Web Forms 4.5 Features </vt:lpstr>
      <vt:lpstr>PowerPoint Presentation</vt:lpstr>
      <vt:lpstr>Upcoming Out-of-Band Releases</vt:lpstr>
      <vt:lpstr>In Review: Session Objectives and Takeaways</vt:lpstr>
      <vt:lpstr>Related Content</vt:lpstr>
      <vt:lpstr>Please Complete An Evaluation Form Your input is important!</vt:lpstr>
      <vt:lpstr>PowerPoint Presentation</vt:lpstr>
    </vt:vector>
  </TitlesOfParts>
  <Manager>&lt;Content Manager Name Here&gt;</Manager>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DEV341 - ASP.NET Web Forms 4.5</dc:title>
  <dc:subject>&lt;Event Name Here&gt;</dc:subject>
  <dc:creator>Damian Edwards</dc:creator>
  <cp:keywords>TechReady14</cp:keywords>
  <dc:description>Template: Mitchell Derrey, Silver Fox Productions
Formatting:
Event Date: 01/30/2012 - 02/03/2012
Event Location: WSCC, Seattle, WA
Audience Type: Internal</dc:description>
  <cp:lastModifiedBy>Damian Edwards</cp:lastModifiedBy>
  <cp:revision>12</cp:revision>
  <cp:lastPrinted>2010-05-11T05:02:34Z</cp:lastPrinted>
  <dcterms:created xsi:type="dcterms:W3CDTF">2012-02-01T17:25:16Z</dcterms:created>
  <dcterms:modified xsi:type="dcterms:W3CDTF">2012-02-01T17:53:17Z</dcterms:modified>
  <cp:category>TechReady14</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0x010100B88FC3ECA26D1C46B3C4C83281D2EB9C003BBE479AF4108146A616B6B5E7069DBC</vt:lpwstr>
  </property>
  <property fmtid="{D5CDD505-2E9C-101B-9397-08002B2CF9AE}" pid="3" name="Product">
    <vt:lpwstr/>
  </property>
  <property fmtid="{D5CDD505-2E9C-101B-9397-08002B2CF9AE}" pid="4" name="Event Venue">
    <vt:lpwstr>104;#Washington State Convention and Trade Center Seattle, WA|2ebf141d-f871-4cc9-bf08-f87f112ab464</vt:lpwstr>
  </property>
  <property fmtid="{D5CDD505-2E9C-101B-9397-08002B2CF9AE}" pid="5" name="Event Location">
    <vt:lpwstr>78;#Seattle|b156a37a-1c0b-475a-bb02-d5fcd50f448a</vt:lpwstr>
  </property>
  <property fmtid="{D5CDD505-2E9C-101B-9397-08002B2CF9AE}" pid="6" name="Event1">
    <vt:lpwstr>3;#TechReady|1f00f966-166e-416b-86e6-c3ed613daa7a</vt:lpwstr>
  </property>
  <property fmtid="{D5CDD505-2E9C-101B-9397-08002B2CF9AE}" pid="7" name="Audience">
    <vt:lpwstr>127;#Internal|01ad740b-d761-4357-9562-ad7fe6bb4a94</vt:lpwstr>
  </property>
</Properties>
</file>

<file path=docProps/thumbnail.jpeg>
</file>